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3849" r:id="rId6"/>
    <p:sldId id="3846" r:id="rId7"/>
    <p:sldId id="261" r:id="rId8"/>
    <p:sldId id="3852" r:id="rId9"/>
    <p:sldId id="3858" r:id="rId10"/>
    <p:sldId id="3859" r:id="rId11"/>
    <p:sldId id="3853" r:id="rId12"/>
    <p:sldId id="3854" r:id="rId13"/>
    <p:sldId id="3855" r:id="rId14"/>
    <p:sldId id="3860" r:id="rId15"/>
    <p:sldId id="3850" r:id="rId16"/>
    <p:sldId id="3851" r:id="rId17"/>
    <p:sldId id="3856" r:id="rId18"/>
    <p:sldId id="3857" r:id="rId19"/>
    <p:sldId id="265" r:id="rId20"/>
    <p:sldId id="268" r:id="rId21"/>
    <p:sldId id="3847" r:id="rId22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4" autoAdjust="0"/>
  </p:normalViewPr>
  <p:slideViewPr>
    <p:cSldViewPr snapToGrid="0">
      <p:cViewPr>
        <p:scale>
          <a:sx n="75" d="100"/>
          <a:sy n="75" d="100"/>
        </p:scale>
        <p:origin x="27" y="150"/>
      </p:cViewPr>
      <p:guideLst/>
    </p:cSldViewPr>
  </p:slideViewPr>
  <p:outlineViewPr>
    <p:cViewPr>
      <p:scale>
        <a:sx n="33" d="100"/>
        <a:sy n="33" d="100"/>
      </p:scale>
      <p:origin x="0" y="-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882" y="13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Chan" userId="5646d67eb17ddb92" providerId="LiveId" clId="{9F071A66-14EB-42A4-8FBB-519C8E989487}"/>
    <pc:docChg chg="undo custSel addSld delSld modSld sldOrd">
      <pc:chgData name="Jeremy Chan" userId="5646d67eb17ddb92" providerId="LiveId" clId="{9F071A66-14EB-42A4-8FBB-519C8E989487}" dt="2024-06-13T11:27:44.178" v="135" actId="1076"/>
      <pc:docMkLst>
        <pc:docMk/>
      </pc:docMkLst>
      <pc:sldChg chg="add del">
        <pc:chgData name="Jeremy Chan" userId="5646d67eb17ddb92" providerId="LiveId" clId="{9F071A66-14EB-42A4-8FBB-519C8E989487}" dt="2024-06-13T11:21:24.023" v="30" actId="47"/>
        <pc:sldMkLst>
          <pc:docMk/>
          <pc:sldMk cId="3666674671" sldId="261"/>
        </pc:sldMkLst>
      </pc:sldChg>
      <pc:sldChg chg="del">
        <pc:chgData name="Jeremy Chan" userId="5646d67eb17ddb92" providerId="LiveId" clId="{9F071A66-14EB-42A4-8FBB-519C8E989487}" dt="2024-06-13T11:15:07.495" v="1" actId="47"/>
        <pc:sldMkLst>
          <pc:docMk/>
          <pc:sldMk cId="2737241225" sldId="263"/>
        </pc:sldMkLst>
      </pc:sldChg>
      <pc:sldChg chg="del">
        <pc:chgData name="Jeremy Chan" userId="5646d67eb17ddb92" providerId="LiveId" clId="{9F071A66-14EB-42A4-8FBB-519C8E989487}" dt="2024-06-13T11:13:47.192" v="0" actId="47"/>
        <pc:sldMkLst>
          <pc:docMk/>
          <pc:sldMk cId="1756128041" sldId="3844"/>
        </pc:sldMkLst>
      </pc:sldChg>
      <pc:sldChg chg="modSp mod">
        <pc:chgData name="Jeremy Chan" userId="5646d67eb17ddb92" providerId="LiveId" clId="{9F071A66-14EB-42A4-8FBB-519C8E989487}" dt="2024-06-13T11:19:49.671" v="7" actId="1076"/>
        <pc:sldMkLst>
          <pc:docMk/>
          <pc:sldMk cId="1778651498" sldId="3853"/>
        </pc:sldMkLst>
        <pc:picChg chg="mod">
          <ac:chgData name="Jeremy Chan" userId="5646d67eb17ddb92" providerId="LiveId" clId="{9F071A66-14EB-42A4-8FBB-519C8E989487}" dt="2024-06-13T11:19:49.671" v="7" actId="1076"/>
          <ac:picMkLst>
            <pc:docMk/>
            <pc:sldMk cId="1778651498" sldId="3853"/>
            <ac:picMk id="9" creationId="{6C3EA6D7-39F3-F18F-6D9E-443AF6DE596B}"/>
          </ac:picMkLst>
        </pc:picChg>
      </pc:sldChg>
      <pc:sldChg chg="addSp delSp modSp new mod ord">
        <pc:chgData name="Jeremy Chan" userId="5646d67eb17ddb92" providerId="LiveId" clId="{9F071A66-14EB-42A4-8FBB-519C8E989487}" dt="2024-06-13T11:23:40.510" v="76" actId="1076"/>
        <pc:sldMkLst>
          <pc:docMk/>
          <pc:sldMk cId="4181694738" sldId="3858"/>
        </pc:sldMkLst>
        <pc:spChg chg="mod">
          <ac:chgData name="Jeremy Chan" userId="5646d67eb17ddb92" providerId="LiveId" clId="{9F071A66-14EB-42A4-8FBB-519C8E989487}" dt="2024-06-13T11:21:40.144" v="54" actId="20577"/>
          <ac:spMkLst>
            <pc:docMk/>
            <pc:sldMk cId="4181694738" sldId="3858"/>
            <ac:spMk id="2" creationId="{9A1142A3-998B-0DCB-ECEF-DA6A5197A179}"/>
          </ac:spMkLst>
        </pc:spChg>
        <pc:spChg chg="del">
          <ac:chgData name="Jeremy Chan" userId="5646d67eb17ddb92" providerId="LiveId" clId="{9F071A66-14EB-42A4-8FBB-519C8E989487}" dt="2024-06-13T11:19:33.233" v="3" actId="22"/>
          <ac:spMkLst>
            <pc:docMk/>
            <pc:sldMk cId="4181694738" sldId="3858"/>
            <ac:spMk id="3" creationId="{46F7502F-3A3F-B0DF-BCF0-44DA3A05628A}"/>
          </ac:spMkLst>
        </pc:spChg>
        <pc:spChg chg="add del mod">
          <ac:chgData name="Jeremy Chan" userId="5646d67eb17ddb92" providerId="LiveId" clId="{9F071A66-14EB-42A4-8FBB-519C8E989487}" dt="2024-06-13T11:20:58.958" v="10" actId="22"/>
          <ac:spMkLst>
            <pc:docMk/>
            <pc:sldMk cId="4181694738" sldId="3858"/>
            <ac:spMk id="7" creationId="{A2B9049F-3DCC-C045-15E1-2C760DADA258}"/>
          </ac:spMkLst>
        </pc:spChg>
        <pc:spChg chg="add mod">
          <ac:chgData name="Jeremy Chan" userId="5646d67eb17ddb92" providerId="LiveId" clId="{9F071A66-14EB-42A4-8FBB-519C8E989487}" dt="2024-06-13T11:23:35.932" v="73" actId="478"/>
          <ac:spMkLst>
            <pc:docMk/>
            <pc:sldMk cId="4181694738" sldId="3858"/>
            <ac:spMk id="20" creationId="{C529B4B8-A8B4-B7F1-B38A-0FF97CACE648}"/>
          </ac:spMkLst>
        </pc:spChg>
        <pc:picChg chg="add del mod ord">
          <ac:chgData name="Jeremy Chan" userId="5646d67eb17ddb92" providerId="LiveId" clId="{9F071A66-14EB-42A4-8FBB-519C8E989487}" dt="2024-06-13T11:19:42.866" v="5" actId="478"/>
          <ac:picMkLst>
            <pc:docMk/>
            <pc:sldMk cId="4181694738" sldId="3858"/>
            <ac:picMk id="5" creationId="{D2920D80-63ED-0C9D-462D-DD78469E3CF1}"/>
          </ac:picMkLst>
        </pc:picChg>
        <pc:picChg chg="add del mod ord">
          <ac:chgData name="Jeremy Chan" userId="5646d67eb17ddb92" providerId="LiveId" clId="{9F071A66-14EB-42A4-8FBB-519C8E989487}" dt="2024-06-13T11:23:35.932" v="73" actId="478"/>
          <ac:picMkLst>
            <pc:docMk/>
            <pc:sldMk cId="4181694738" sldId="3858"/>
            <ac:picMk id="9" creationId="{050E00A9-4C09-F949-45F5-458005E49375}"/>
          </ac:picMkLst>
        </pc:picChg>
        <pc:picChg chg="add mod">
          <ac:chgData name="Jeremy Chan" userId="5646d67eb17ddb92" providerId="LiveId" clId="{9F071A66-14EB-42A4-8FBB-519C8E989487}" dt="2024-06-13T11:23:40.510" v="76" actId="1076"/>
          <ac:picMkLst>
            <pc:docMk/>
            <pc:sldMk cId="4181694738" sldId="3858"/>
            <ac:picMk id="22" creationId="{2922AE6F-502D-663F-0C70-7780769A2BBA}"/>
          </ac:picMkLst>
        </pc:picChg>
        <pc:inkChg chg="add del">
          <ac:chgData name="Jeremy Chan" userId="5646d67eb17ddb92" providerId="LiveId" clId="{9F071A66-14EB-42A4-8FBB-519C8E989487}" dt="2024-06-13T11:21:54.274" v="57" actId="9405"/>
          <ac:inkMkLst>
            <pc:docMk/>
            <pc:sldMk cId="4181694738" sldId="3858"/>
            <ac:inkMk id="10" creationId="{B6217D48-739C-1684-1866-08AFFC779906}"/>
          </ac:inkMkLst>
        </pc:inkChg>
        <pc:inkChg chg="add del">
          <ac:chgData name="Jeremy Chan" userId="5646d67eb17ddb92" providerId="LiveId" clId="{9F071A66-14EB-42A4-8FBB-519C8E989487}" dt="2024-06-13T11:21:59.850" v="59" actId="9405"/>
          <ac:inkMkLst>
            <pc:docMk/>
            <pc:sldMk cId="4181694738" sldId="3858"/>
            <ac:inkMk id="11" creationId="{F8D6CB4D-5A60-6E4E-0915-EE0895D8D650}"/>
          </ac:inkMkLst>
        </pc:inkChg>
        <pc:inkChg chg="add del">
          <ac:chgData name="Jeremy Chan" userId="5646d67eb17ddb92" providerId="LiveId" clId="{9F071A66-14EB-42A4-8FBB-519C8E989487}" dt="2024-06-13T11:22:03.003" v="61" actId="9405"/>
          <ac:inkMkLst>
            <pc:docMk/>
            <pc:sldMk cId="4181694738" sldId="3858"/>
            <ac:inkMk id="12" creationId="{AFA772F0-F6AF-B24F-B0EF-A5E748965DD4}"/>
          </ac:inkMkLst>
        </pc:inkChg>
        <pc:inkChg chg="add del">
          <ac:chgData name="Jeremy Chan" userId="5646d67eb17ddb92" providerId="LiveId" clId="{9F071A66-14EB-42A4-8FBB-519C8E989487}" dt="2024-06-13T11:22:06.302" v="63" actId="9405"/>
          <ac:inkMkLst>
            <pc:docMk/>
            <pc:sldMk cId="4181694738" sldId="3858"/>
            <ac:inkMk id="13" creationId="{14B8F484-F737-5AC1-6712-67E9BA9468AD}"/>
          </ac:inkMkLst>
        </pc:inkChg>
        <pc:inkChg chg="add">
          <ac:chgData name="Jeremy Chan" userId="5646d67eb17ddb92" providerId="LiveId" clId="{9F071A66-14EB-42A4-8FBB-519C8E989487}" dt="2024-06-13T11:22:09.229" v="64" actId="9405"/>
          <ac:inkMkLst>
            <pc:docMk/>
            <pc:sldMk cId="4181694738" sldId="3858"/>
            <ac:inkMk id="14" creationId="{051B11BE-2CED-FBFA-513E-13BF4348D706}"/>
          </ac:inkMkLst>
        </pc:inkChg>
        <pc:inkChg chg="add del">
          <ac:chgData name="Jeremy Chan" userId="5646d67eb17ddb92" providerId="LiveId" clId="{9F071A66-14EB-42A4-8FBB-519C8E989487}" dt="2024-06-13T11:22:11.090" v="66" actId="9405"/>
          <ac:inkMkLst>
            <pc:docMk/>
            <pc:sldMk cId="4181694738" sldId="3858"/>
            <ac:inkMk id="15" creationId="{38E3119B-8686-EC66-20C6-02AD5418BA37}"/>
          </ac:inkMkLst>
        </pc:inkChg>
        <pc:inkChg chg="add del">
          <ac:chgData name="Jeremy Chan" userId="5646d67eb17ddb92" providerId="LiveId" clId="{9F071A66-14EB-42A4-8FBB-519C8E989487}" dt="2024-06-13T11:22:17.898" v="68" actId="9405"/>
          <ac:inkMkLst>
            <pc:docMk/>
            <pc:sldMk cId="4181694738" sldId="3858"/>
            <ac:inkMk id="16" creationId="{05402A27-D3EE-85BE-8DA1-52B12221B030}"/>
          </ac:inkMkLst>
        </pc:inkChg>
        <pc:inkChg chg="add del">
          <ac:chgData name="Jeremy Chan" userId="5646d67eb17ddb92" providerId="LiveId" clId="{9F071A66-14EB-42A4-8FBB-519C8E989487}" dt="2024-06-13T11:22:33.635" v="70" actId="9405"/>
          <ac:inkMkLst>
            <pc:docMk/>
            <pc:sldMk cId="4181694738" sldId="3858"/>
            <ac:inkMk id="17" creationId="{05E1E892-9AFE-8529-9141-038B342DB5BE}"/>
          </ac:inkMkLst>
        </pc:inkChg>
        <pc:inkChg chg="add del">
          <ac:chgData name="Jeremy Chan" userId="5646d67eb17ddb92" providerId="LiveId" clId="{9F071A66-14EB-42A4-8FBB-519C8E989487}" dt="2024-06-13T11:22:41.161" v="72" actId="9405"/>
          <ac:inkMkLst>
            <pc:docMk/>
            <pc:sldMk cId="4181694738" sldId="3858"/>
            <ac:inkMk id="18" creationId="{393D04AB-CB99-2953-53F0-E2D8377231A9}"/>
          </ac:inkMkLst>
        </pc:inkChg>
      </pc:sldChg>
      <pc:sldChg chg="addSp delSp modSp new mod">
        <pc:chgData name="Jeremy Chan" userId="5646d67eb17ddb92" providerId="LiveId" clId="{9F071A66-14EB-42A4-8FBB-519C8E989487}" dt="2024-06-13T11:24:59.044" v="95" actId="1076"/>
        <pc:sldMkLst>
          <pc:docMk/>
          <pc:sldMk cId="826116185" sldId="3859"/>
        </pc:sldMkLst>
        <pc:spChg chg="mod">
          <ac:chgData name="Jeremy Chan" userId="5646d67eb17ddb92" providerId="LiveId" clId="{9F071A66-14EB-42A4-8FBB-519C8E989487}" dt="2024-06-13T11:24:55.969" v="93" actId="20577"/>
          <ac:spMkLst>
            <pc:docMk/>
            <pc:sldMk cId="826116185" sldId="3859"/>
            <ac:spMk id="2" creationId="{C9550ABB-D0DD-5CD7-E7BD-85050EEC72B4}"/>
          </ac:spMkLst>
        </pc:spChg>
        <pc:spChg chg="del">
          <ac:chgData name="Jeremy Chan" userId="5646d67eb17ddb92" providerId="LiveId" clId="{9F071A66-14EB-42A4-8FBB-519C8E989487}" dt="2024-06-13T11:24:57.310" v="94" actId="22"/>
          <ac:spMkLst>
            <pc:docMk/>
            <pc:sldMk cId="826116185" sldId="3859"/>
            <ac:spMk id="3" creationId="{F03A4674-DE76-1C2B-0D20-9C1CD4E170DD}"/>
          </ac:spMkLst>
        </pc:spChg>
        <pc:picChg chg="add mod ord">
          <ac:chgData name="Jeremy Chan" userId="5646d67eb17ddb92" providerId="LiveId" clId="{9F071A66-14EB-42A4-8FBB-519C8E989487}" dt="2024-06-13T11:24:59.044" v="95" actId="1076"/>
          <ac:picMkLst>
            <pc:docMk/>
            <pc:sldMk cId="826116185" sldId="3859"/>
            <ac:picMk id="5" creationId="{84B42171-4C94-9AD8-D524-90C768B3152B}"/>
          </ac:picMkLst>
        </pc:picChg>
      </pc:sldChg>
      <pc:sldChg chg="addSp delSp modSp new mod">
        <pc:chgData name="Jeremy Chan" userId="5646d67eb17ddb92" providerId="LiveId" clId="{9F071A66-14EB-42A4-8FBB-519C8E989487}" dt="2024-06-13T11:27:44.178" v="135" actId="1076"/>
        <pc:sldMkLst>
          <pc:docMk/>
          <pc:sldMk cId="1501728092" sldId="3860"/>
        </pc:sldMkLst>
        <pc:spChg chg="mod">
          <ac:chgData name="Jeremy Chan" userId="5646d67eb17ddb92" providerId="LiveId" clId="{9F071A66-14EB-42A4-8FBB-519C8E989487}" dt="2024-06-13T11:27:24.519" v="129" actId="20577"/>
          <ac:spMkLst>
            <pc:docMk/>
            <pc:sldMk cId="1501728092" sldId="3860"/>
            <ac:spMk id="2" creationId="{0A1AEEAB-45B7-C166-AF05-35F332CBFD58}"/>
          </ac:spMkLst>
        </pc:spChg>
        <pc:spChg chg="del">
          <ac:chgData name="Jeremy Chan" userId="5646d67eb17ddb92" providerId="LiveId" clId="{9F071A66-14EB-42A4-8FBB-519C8E989487}" dt="2024-06-13T11:27:25.639" v="130" actId="22"/>
          <ac:spMkLst>
            <pc:docMk/>
            <pc:sldMk cId="1501728092" sldId="3860"/>
            <ac:spMk id="3" creationId="{69EFACB5-FCF2-CD53-C884-E54FDE70EF8C}"/>
          </ac:spMkLst>
        </pc:spChg>
        <pc:picChg chg="add mod ord">
          <ac:chgData name="Jeremy Chan" userId="5646d67eb17ddb92" providerId="LiveId" clId="{9F071A66-14EB-42A4-8FBB-519C8E989487}" dt="2024-06-13T11:27:44.178" v="135" actId="1076"/>
          <ac:picMkLst>
            <pc:docMk/>
            <pc:sldMk cId="1501728092" sldId="3860"/>
            <ac:picMk id="5" creationId="{5F2B6666-0B92-39DA-2653-ED1C4A9E848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/>
            </a:lvl1pPr>
          </a:lstStyle>
          <a:p>
            <a:pPr rtl="0"/>
            <a:fld id="{A33343B1-0600-41B7-901E-2759A7EB743B}" type="datetime1">
              <a:rPr lang="zh-CN" altLang="en-US" smtClean="0"/>
              <a:t>2024/6/13</a:t>
            </a:fld>
            <a:endParaRPr 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/>
            </a:lvl1pPr>
          </a:lstStyle>
          <a:p>
            <a:pPr rtl="0"/>
            <a:fld id="{EF757874-EF65-4B61-B062-40C932C81294}" type="slidenum">
              <a:rPr lang="zh-CN" smtClean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11:22:09.2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0 24575,'-6'0'0,"-2"0"-8191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/>
            </a:lvl1pPr>
          </a:lstStyle>
          <a:p>
            <a:pPr rtl="0"/>
            <a:fld id="{8387769B-70AD-43B4-BE07-FAFF1DE13133}" type="datetime1">
              <a:rPr lang="zh-CN" altLang="en-US" smtClean="0"/>
              <a:t>2024/6/13</a:t>
            </a:fld>
            <a:endParaRPr lang="zh-CN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zh-CN"/>
            </a:def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/>
            </a:lvl1pPr>
          </a:lstStyle>
          <a:p>
            <a:pPr rtl="0"/>
            <a:fld id="{8B57D50D-BAA9-464B-B391-243138E078D8}" type="slidenum">
              <a:rPr lang="zh-CN" smtClean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90924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8B57D50D-BAA9-464B-B391-243138E078D8}" type="slidenum">
              <a:rPr lang="zh-CN" smtClean="0"/>
              <a:t>1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88229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8B57D50D-BAA9-464B-B391-243138E078D8}" type="slidenum">
              <a:rPr lang="en-US" altLang="zh-CN" smtClean="0"/>
              <a:t>18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51229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8B57D50D-BAA9-464B-B391-243138E078D8}" type="slidenum">
              <a:rPr lang="zh-CN" smtClean="0"/>
              <a:t>2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951919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D40C6A29-4676-420C-BBE3-ACC2B80F64D4}" type="slidenum">
              <a:rPr lang="en-US" altLang="zh-CN" smtClean="0"/>
              <a:t>3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439709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8B57D50D-BAA9-464B-B391-243138E078D8}" type="slidenum">
              <a:rPr lang="en-US" altLang="zh-CN" smtClean="0"/>
              <a:t>4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02840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57D50D-BAA9-464B-B391-243138E078D8}" type="slidenum">
              <a:rPr lang="en-US" altLang="zh-CN" smtClean="0"/>
              <a:t>6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49490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8B57D50D-BAA9-464B-B391-243138E078D8}" type="slidenum">
              <a:rPr lang="en-US" altLang="zh-CN" smtClean="0"/>
              <a:t>12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522538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8B57D50D-BAA9-464B-B391-243138E078D8}" type="slidenum">
              <a:rPr lang="en-US" altLang="zh-CN" smtClean="0"/>
              <a:t>13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922949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8B57D50D-BAA9-464B-B391-243138E078D8}" type="slidenum">
              <a:rPr lang="en-US" altLang="zh-CN" smtClean="0"/>
              <a:t>16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721109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8B57D50D-BAA9-464B-B391-243138E078D8}" type="slidenum">
              <a:rPr lang="en-US" altLang="zh-CN" smtClean="0"/>
              <a:t>17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16091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>
            <a:extLst>
              <a:ext uri="{FF2B5EF4-FFF2-40B4-BE49-F238E27FC236}">
                <a16:creationId xmlns:a16="http://schemas.microsoft.com/office/drawing/2014/main" id="{19429764-E305-A48D-5244-9BCD20902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8286859"/>
            <a:chOff x="0" y="1"/>
            <a:chExt cx="12192000" cy="8286859"/>
          </a:xfrm>
        </p:grpSpPr>
        <p:sp>
          <p:nvSpPr>
            <p:cNvPr id="7" name="任意多边形(F) 13">
              <a:extLst>
                <a:ext uri="{FF2B5EF4-FFF2-40B4-BE49-F238E27FC236}">
                  <a16:creationId xmlns:a16="http://schemas.microsoft.com/office/drawing/2014/main" id="{45F65CE3-2411-E8E5-B72E-F5CBEC4DDC55}"/>
                </a:ext>
              </a:extLst>
            </p:cNvPr>
            <p:cNvSpPr/>
            <p:nvPr userDrawn="1"/>
          </p:nvSpPr>
          <p:spPr>
            <a:xfrm>
              <a:off x="4000500" y="1087403"/>
              <a:ext cx="8191500" cy="5770597"/>
            </a:xfrm>
            <a:custGeom>
              <a:avLst/>
              <a:gdLst>
                <a:gd name="connsiteX0" fmla="*/ 4929467 w 8191500"/>
                <a:gd name="connsiteY0" fmla="*/ 0 h 5770597"/>
                <a:gd name="connsiteX1" fmla="*/ 8065066 w 8191500"/>
                <a:gd name="connsiteY1" fmla="*/ 1118513 h 5770597"/>
                <a:gd name="connsiteX2" fmla="*/ 8191500 w 8191500"/>
                <a:gd name="connsiteY2" fmla="*/ 1227339 h 5770597"/>
                <a:gd name="connsiteX3" fmla="*/ 8191500 w 8191500"/>
                <a:gd name="connsiteY3" fmla="*/ 5770597 h 5770597"/>
                <a:gd name="connsiteX4" fmla="*/ 79523 w 8191500"/>
                <a:gd name="connsiteY4" fmla="*/ 5770597 h 5770597"/>
                <a:gd name="connsiteX5" fmla="*/ 56799 w 8191500"/>
                <a:gd name="connsiteY5" fmla="*/ 5644158 h 5770597"/>
                <a:gd name="connsiteX6" fmla="*/ 0 w 8191500"/>
                <a:gd name="connsiteY6" fmla="*/ 4898209 h 5770597"/>
                <a:gd name="connsiteX7" fmla="*/ 4929467 w 8191500"/>
                <a:gd name="connsiteY7" fmla="*/ 0 h 57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91500" h="5770597">
                  <a:moveTo>
                    <a:pt x="4929467" y="0"/>
                  </a:moveTo>
                  <a:cubicBezTo>
                    <a:pt x="6120547" y="0"/>
                    <a:pt x="7212963" y="419755"/>
                    <a:pt x="8065066" y="1118513"/>
                  </a:cubicBezTo>
                  <a:lnTo>
                    <a:pt x="8191500" y="1227339"/>
                  </a:lnTo>
                  <a:lnTo>
                    <a:pt x="8191500" y="5770597"/>
                  </a:lnTo>
                  <a:lnTo>
                    <a:pt x="79523" y="5770597"/>
                  </a:lnTo>
                  <a:lnTo>
                    <a:pt x="56799" y="5644158"/>
                  </a:lnTo>
                  <a:cubicBezTo>
                    <a:pt x="19398" y="5400934"/>
                    <a:pt x="0" y="5151822"/>
                    <a:pt x="0" y="4898209"/>
                  </a:cubicBezTo>
                  <a:cubicBezTo>
                    <a:pt x="0" y="2193003"/>
                    <a:pt x="2206998" y="0"/>
                    <a:pt x="4929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  <p:cxnSp>
          <p:nvCxnSpPr>
            <p:cNvPr id="8" name="直接连接符​​(S) 7">
              <a:extLst>
                <a:ext uri="{FF2B5EF4-FFF2-40B4-BE49-F238E27FC236}">
                  <a16:creationId xmlns:a16="http://schemas.microsoft.com/office/drawing/2014/main" id="{3B6B51B3-AA6C-9C5E-7032-5AEA05D459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6241" y="183933"/>
              <a:ext cx="0" cy="1597708"/>
            </a:xfrm>
            <a:prstGeom prst="line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任意多边形：形状 13">
              <a:extLst>
                <a:ext uri="{FF2B5EF4-FFF2-40B4-BE49-F238E27FC236}">
                  <a16:creationId xmlns:a16="http://schemas.microsoft.com/office/drawing/2014/main" id="{4F28561D-5B3C-F08A-F7B5-48E6B74EAEBD}"/>
                </a:ext>
              </a:extLst>
            </p:cNvPr>
            <p:cNvSpPr/>
            <p:nvPr userDrawn="1"/>
          </p:nvSpPr>
          <p:spPr>
            <a:xfrm>
              <a:off x="5292348" y="1"/>
              <a:ext cx="2279742" cy="1267785"/>
            </a:xfrm>
            <a:custGeom>
              <a:avLst/>
              <a:gdLst>
                <a:gd name="connsiteX0" fmla="*/ 0 w 2279742"/>
                <a:gd name="connsiteY0" fmla="*/ 0 h 1267785"/>
                <a:gd name="connsiteX1" fmla="*/ 138700 w 2279742"/>
                <a:gd name="connsiteY1" fmla="*/ 0 h 1267785"/>
                <a:gd name="connsiteX2" fmla="*/ 138700 w 2279742"/>
                <a:gd name="connsiteY2" fmla="*/ 1078193 h 1267785"/>
                <a:gd name="connsiteX3" fmla="*/ 2002733 w 2279742"/>
                <a:gd name="connsiteY3" fmla="*/ 0 h 1267785"/>
                <a:gd name="connsiteX4" fmla="*/ 2279742 w 2279742"/>
                <a:gd name="connsiteY4" fmla="*/ 0 h 1267785"/>
                <a:gd name="connsiteX5" fmla="*/ 104026 w 2279742"/>
                <a:gd name="connsiteY5" fmla="*/ 1258503 h 1267785"/>
                <a:gd name="connsiteX6" fmla="*/ 69351 w 2279742"/>
                <a:gd name="connsiteY6" fmla="*/ 1267785 h 1267785"/>
                <a:gd name="connsiteX7" fmla="*/ 0 w 2279742"/>
                <a:gd name="connsiteY7" fmla="*/ 1198436 h 12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9742" h="1267785">
                  <a:moveTo>
                    <a:pt x="0" y="0"/>
                  </a:moveTo>
                  <a:lnTo>
                    <a:pt x="138700" y="0"/>
                  </a:lnTo>
                  <a:lnTo>
                    <a:pt x="138700" y="1078193"/>
                  </a:lnTo>
                  <a:lnTo>
                    <a:pt x="2002733" y="0"/>
                  </a:lnTo>
                  <a:lnTo>
                    <a:pt x="2279742" y="0"/>
                  </a:lnTo>
                  <a:lnTo>
                    <a:pt x="104026" y="1258503"/>
                  </a:lnTo>
                  <a:cubicBezTo>
                    <a:pt x="93484" y="1264595"/>
                    <a:pt x="81523" y="1267796"/>
                    <a:pt x="69351" y="1267785"/>
                  </a:cubicBezTo>
                  <a:cubicBezTo>
                    <a:pt x="31049" y="1267785"/>
                    <a:pt x="0" y="1236737"/>
                    <a:pt x="0" y="119843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  <p:sp>
          <p:nvSpPr>
            <p:cNvPr id="10" name="任意多边形：形状 15">
              <a:extLst>
                <a:ext uri="{FF2B5EF4-FFF2-40B4-BE49-F238E27FC236}">
                  <a16:creationId xmlns:a16="http://schemas.microsoft.com/office/drawing/2014/main" id="{7BD7FF70-44B7-E753-26CD-E228B56C2517}"/>
                </a:ext>
              </a:extLst>
            </p:cNvPr>
            <p:cNvSpPr/>
            <p:nvPr userDrawn="1"/>
          </p:nvSpPr>
          <p:spPr>
            <a:xfrm>
              <a:off x="10208695" y="1"/>
              <a:ext cx="1135066" cy="477997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  <p:sp>
          <p:nvSpPr>
            <p:cNvPr id="11" name="椭圆形 10">
              <a:extLst>
                <a:ext uri="{FF2B5EF4-FFF2-40B4-BE49-F238E27FC236}">
                  <a16:creationId xmlns:a16="http://schemas.microsoft.com/office/drawing/2014/main" id="{DF9EE857-93B9-ACF6-2AB4-2A29C4B94776}"/>
                </a:ext>
              </a:extLst>
            </p:cNvPr>
            <p:cNvSpPr/>
            <p:nvPr userDrawn="1"/>
          </p:nvSpPr>
          <p:spPr>
            <a:xfrm>
              <a:off x="1569044" y="514898"/>
              <a:ext cx="2393351" cy="23284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  <p:sp>
          <p:nvSpPr>
            <p:cNvPr id="12" name="任意多边形：形状 19">
              <a:extLst>
                <a:ext uri="{FF2B5EF4-FFF2-40B4-BE49-F238E27FC236}">
                  <a16:creationId xmlns:a16="http://schemas.microsoft.com/office/drawing/2014/main" id="{75030D84-5EEB-A095-3D43-0ED22BDB8406}"/>
                </a:ext>
              </a:extLst>
            </p:cNvPr>
            <p:cNvSpPr/>
            <p:nvPr userDrawn="1"/>
          </p:nvSpPr>
          <p:spPr>
            <a:xfrm flipH="1">
              <a:off x="0" y="2949740"/>
              <a:ext cx="1186451" cy="1771650"/>
            </a:xfrm>
            <a:custGeom>
              <a:avLst/>
              <a:gdLst>
                <a:gd name="connsiteX0" fmla="*/ 61913 w 1186451"/>
                <a:gd name="connsiteY0" fmla="*/ 0 h 1771650"/>
                <a:gd name="connsiteX1" fmla="*/ 1186451 w 1186451"/>
                <a:gd name="connsiteY1" fmla="*/ 0 h 1771650"/>
                <a:gd name="connsiteX2" fmla="*/ 1186451 w 1186451"/>
                <a:gd name="connsiteY2" fmla="*/ 123825 h 1771650"/>
                <a:gd name="connsiteX3" fmla="*/ 123825 w 1186451"/>
                <a:gd name="connsiteY3" fmla="*/ 123825 h 1771650"/>
                <a:gd name="connsiteX4" fmla="*/ 123825 w 1186451"/>
                <a:gd name="connsiteY4" fmla="*/ 1647825 h 1771650"/>
                <a:gd name="connsiteX5" fmla="*/ 1186451 w 1186451"/>
                <a:gd name="connsiteY5" fmla="*/ 1647825 h 1771650"/>
                <a:gd name="connsiteX6" fmla="*/ 1186451 w 1186451"/>
                <a:gd name="connsiteY6" fmla="*/ 1771650 h 1771650"/>
                <a:gd name="connsiteX7" fmla="*/ 61913 w 1186451"/>
                <a:gd name="connsiteY7" fmla="*/ 1771650 h 1771650"/>
                <a:gd name="connsiteX8" fmla="*/ 0 w 1186451"/>
                <a:gd name="connsiteY8" fmla="*/ 1709738 h 1771650"/>
                <a:gd name="connsiteX9" fmla="*/ 0 w 1186451"/>
                <a:gd name="connsiteY9" fmla="*/ 61913 h 1771650"/>
                <a:gd name="connsiteX10" fmla="*/ 61913 w 1186451"/>
                <a:gd name="connsiteY10" fmla="*/ 0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6451" h="1771650">
                  <a:moveTo>
                    <a:pt x="61913" y="0"/>
                  </a:moveTo>
                  <a:lnTo>
                    <a:pt x="1186451" y="0"/>
                  </a:lnTo>
                  <a:lnTo>
                    <a:pt x="1186451" y="123825"/>
                  </a:lnTo>
                  <a:lnTo>
                    <a:pt x="123825" y="123825"/>
                  </a:lnTo>
                  <a:lnTo>
                    <a:pt x="123825" y="1647825"/>
                  </a:lnTo>
                  <a:lnTo>
                    <a:pt x="1186451" y="1647825"/>
                  </a:lnTo>
                  <a:lnTo>
                    <a:pt x="1186451" y="1771650"/>
                  </a:lnTo>
                  <a:lnTo>
                    <a:pt x="61913" y="1771650"/>
                  </a:lnTo>
                  <a:cubicBezTo>
                    <a:pt x="27719" y="1771650"/>
                    <a:pt x="0" y="1743932"/>
                    <a:pt x="0" y="1709738"/>
                  </a:cubicBez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  <p:sp>
          <p:nvSpPr>
            <p:cNvPr id="13" name="弧形 12">
              <a:extLst>
                <a:ext uri="{FF2B5EF4-FFF2-40B4-BE49-F238E27FC236}">
                  <a16:creationId xmlns:a16="http://schemas.microsoft.com/office/drawing/2014/main" id="{26E6DE3E-6851-19AD-2E60-22F006238173}"/>
                </a:ext>
              </a:extLst>
            </p:cNvPr>
            <p:cNvSpPr/>
            <p:nvPr userDrawn="1"/>
          </p:nvSpPr>
          <p:spPr>
            <a:xfrm rot="16200000">
              <a:off x="1539683" y="4203427"/>
              <a:ext cx="4083433" cy="4083433"/>
            </a:xfrm>
            <a:prstGeom prst="arc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</p:grpSp>
      <p:sp>
        <p:nvSpPr>
          <p:cNvPr id="6" name="标题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84474" y="2949739"/>
            <a:ext cx="6261291" cy="2396686"/>
          </a:xfrm>
        </p:spPr>
        <p:txBody>
          <a:bodyPr rtlCol="0" anchor="b" anchorCtr="0">
            <a:noAutofit/>
          </a:bodyPr>
          <a:lstStyle>
            <a:lvl1pPr algn="r">
              <a:defRPr lang="zh-CN"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>
            <a:extLst>
              <a:ext uri="{FF2B5EF4-FFF2-40B4-BE49-F238E27FC236}">
                <a16:creationId xmlns:a16="http://schemas.microsoft.com/office/drawing/2014/main" id="{521BD3DB-6F51-C1AE-FF0E-D0BDCB55F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1220225" cy="6857998"/>
            <a:chOff x="123536" y="2"/>
            <a:chExt cx="11220225" cy="6857998"/>
          </a:xfrm>
        </p:grpSpPr>
        <p:sp>
          <p:nvSpPr>
            <p:cNvPr id="12" name="任意多边形：形状 7">
              <a:extLst>
                <a:ext uri="{FF2B5EF4-FFF2-40B4-BE49-F238E27FC236}">
                  <a16:creationId xmlns:a16="http://schemas.microsoft.com/office/drawing/2014/main" id="{59903C17-0733-BE0C-7392-283FEC2E98B0}"/>
                </a:ext>
              </a:extLst>
            </p:cNvPr>
            <p:cNvSpPr/>
            <p:nvPr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  <p:sp>
          <p:nvSpPr>
            <p:cNvPr id="13" name="任意多边形：形状 1">
              <a:extLst>
                <a:ext uri="{FF2B5EF4-FFF2-40B4-BE49-F238E27FC236}">
                  <a16:creationId xmlns:a16="http://schemas.microsoft.com/office/drawing/2014/main" id="{898A3450-9C87-13ED-79CC-F4F65D14FF72}"/>
                </a:ext>
              </a:extLst>
            </p:cNvPr>
            <p:cNvSpPr/>
            <p:nvPr userDrawn="1"/>
          </p:nvSpPr>
          <p:spPr>
            <a:xfrm>
              <a:off x="10494433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lvl1pPr>
              <a:defRPr lang="zh-CN"/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2882462" cy="4297678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lang="zh-CN"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1200"/>
            </a:lvl5pPr>
          </a:lstStyle>
          <a:p>
            <a:pPr lvl="0" rtl="0"/>
            <a:r>
              <a:rPr lang="zh-CN" altLang="en-US" noProof="0" dirty="0"/>
              <a:t>单击此处添加内容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8" name="表格占位符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4038599" y="1825625"/>
            <a:ext cx="7315199" cy="4297680"/>
          </a:xfrm>
        </p:spPr>
        <p:txBody>
          <a:bodyPr rtlCol="0">
            <a:normAutofit/>
          </a:bodyPr>
          <a:lstStyle>
            <a:lvl1pPr marL="0" indent="0">
              <a:buNone/>
              <a:defRPr lang="zh-CN" sz="2400"/>
            </a:lvl1pPr>
          </a:lstStyle>
          <a:p>
            <a:pPr rtl="0"/>
            <a:r>
              <a:rPr lang="zh-CN" altLang="en-US" noProof="0" dirty="0"/>
              <a:t>单击图标以添加表格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BE288138-B1B8-42C0-9651-A87C59CE640D}" type="datetime1">
              <a:rPr lang="zh-CN" altLang="en-US" noProof="0" smtClean="0"/>
              <a:t>2024/6/13</a:t>
            </a:fld>
            <a:endParaRPr lang="zh-CN" altLang="en-US" noProof="0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altLang="en-US" noProof="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BD12358-51D2-46B3-9BDE-DF29528B9454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D9FE4C84-13A1-72EA-6541-7C8FDDEA7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1563" y="5800859"/>
            <a:ext cx="692016" cy="69201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F0502020204030204"/>
              <a:ea typeface="Microsoft YaHei UI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30468883-4E51-D3BD-E1C6-601ED9B6E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438747" flipV="1">
            <a:off x="7967025" y="2530995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F0502020204030204"/>
              <a:ea typeface="Microsoft YaHei UI"/>
              <a:cs typeface="+mn-cs"/>
            </a:endParaRPr>
          </a:p>
        </p:txBody>
      </p:sp>
      <p:sp>
        <p:nvSpPr>
          <p:cNvPr id="13" name="任意多边形(F) 9">
            <a:extLst>
              <a:ext uri="{FF2B5EF4-FFF2-40B4-BE49-F238E27FC236}">
                <a16:creationId xmlns:a16="http://schemas.microsoft.com/office/drawing/2014/main" id="{111AEF3F-9A86-45CE-4817-E3E6863DC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764789" y="390570"/>
            <a:ext cx="437721" cy="797078"/>
          </a:xfrm>
          <a:custGeom>
            <a:avLst/>
            <a:gdLst>
              <a:gd name="connsiteX0" fmla="*/ 28069 w 437721"/>
              <a:gd name="connsiteY0" fmla="*/ 0 h 797078"/>
              <a:gd name="connsiteX1" fmla="*/ 437721 w 437721"/>
              <a:gd name="connsiteY1" fmla="*/ 398539 h 797078"/>
              <a:gd name="connsiteX2" fmla="*/ 28069 w 437721"/>
              <a:gd name="connsiteY2" fmla="*/ 797078 h 797078"/>
              <a:gd name="connsiteX3" fmla="*/ 0 w 437721"/>
              <a:gd name="connsiteY3" fmla="*/ 794325 h 797078"/>
              <a:gd name="connsiteX4" fmla="*/ 0 w 437721"/>
              <a:gd name="connsiteY4" fmla="*/ 2753 h 797078"/>
              <a:gd name="connsiteX5" fmla="*/ 28069 w 437721"/>
              <a:gd name="connsiteY5" fmla="*/ 0 h 79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721" h="797078">
                <a:moveTo>
                  <a:pt x="28069" y="0"/>
                </a:moveTo>
                <a:cubicBezTo>
                  <a:pt x="254314" y="0"/>
                  <a:pt x="437721" y="178432"/>
                  <a:pt x="437721" y="398539"/>
                </a:cubicBezTo>
                <a:cubicBezTo>
                  <a:pt x="437721" y="618646"/>
                  <a:pt x="254314" y="797078"/>
                  <a:pt x="28069" y="797078"/>
                </a:cubicBezTo>
                <a:lnTo>
                  <a:pt x="0" y="794325"/>
                </a:lnTo>
                <a:lnTo>
                  <a:pt x="0" y="2753"/>
                </a:lnTo>
                <a:lnTo>
                  <a:pt x="2806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lvl1pPr>
              <a:defRPr lang="zh-CN"/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5A792C8-BB21-CDAF-668C-C1EFF45540C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8200" y="1825625"/>
            <a:ext cx="6934200" cy="429768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lang="zh-CN" sz="1800"/>
            </a:lvl1pPr>
            <a:lvl2pPr>
              <a:spcBef>
                <a:spcPts val="500"/>
              </a:spcBef>
              <a:spcAft>
                <a:spcPts val="800"/>
              </a:spcAft>
              <a:buClr>
                <a:schemeClr val="accent2"/>
              </a:buClr>
              <a:defRPr lang="zh-CN" sz="1800"/>
            </a:lvl2pPr>
            <a:lvl3pPr>
              <a:spcBef>
                <a:spcPts val="1000"/>
              </a:spcBef>
              <a:buClr>
                <a:schemeClr val="accent2"/>
              </a:buClr>
              <a:defRPr lang="zh-CN" sz="1800"/>
            </a:lvl3pPr>
            <a:lvl4pPr>
              <a:spcBef>
                <a:spcPts val="1000"/>
              </a:spcBef>
              <a:buClr>
                <a:schemeClr val="accent2"/>
              </a:buClr>
              <a:defRPr lang="zh-CN" sz="1800"/>
            </a:lvl4pPr>
            <a:lvl5pPr>
              <a:spcBef>
                <a:spcPts val="1000"/>
              </a:spcBef>
              <a:buClr>
                <a:schemeClr val="accent2"/>
              </a:buClr>
              <a:defRPr lang="zh-CN" sz="1800"/>
            </a:lvl5pPr>
          </a:lstStyle>
          <a:p>
            <a:pPr lvl="0" rtl="0"/>
            <a:r>
              <a:rPr lang="zh-CN" altLang="en-US" noProof="0" dirty="0"/>
              <a:t>单击此处添加内容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  <a:endParaRPr lang="zh-CN" altLang="en-US" sz="1800" noProof="0" dirty="0">
              <a:latin typeface="Microsoft YaHei UI" panose="020B0504020202020204" pitchFamily="34" charset="77"/>
              <a:ea typeface="Microsoft YaHei UI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03029" y="1825625"/>
            <a:ext cx="3450771" cy="429768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lang="zh-CN"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1200"/>
            </a:lvl5pPr>
          </a:lstStyle>
          <a:p>
            <a:pPr lvl="0" rtl="0"/>
            <a:r>
              <a:rPr lang="zh-CN" altLang="en-US" noProof="0" dirty="0"/>
              <a:t>单击此处添加内容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913543C6-85CF-4CC8-A359-0E6AA87440B6}" type="datetime1">
              <a:rPr lang="zh-CN" altLang="en-US" noProof="0" smtClean="0"/>
              <a:t>2024/6/13</a:t>
            </a:fld>
            <a:endParaRPr lang="zh-CN" altLang="en-US" noProof="0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altLang="en-US" noProof="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BD12358-51D2-46B3-9BDE-DF29528B9454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14804DBD-C6A1-4240-BA65-41C3AB3ECA7D}" type="datetime1">
              <a:rPr lang="zh-CN" altLang="en-US" noProof="0" smtClean="0"/>
              <a:t>2024/6/13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BD12358-51D2-46B3-9BDE-DF29528B9454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sp>
        <p:nvSpPr>
          <p:cNvPr id="8" name="表格占位符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838199" y="1825625"/>
            <a:ext cx="10515600" cy="4297680"/>
          </a:xfrm>
        </p:spPr>
        <p:txBody>
          <a:bodyPr rtlCol="0">
            <a:normAutofit/>
          </a:bodyPr>
          <a:lstStyle>
            <a:lvl1pPr>
              <a:defRPr lang="zh-CN" sz="2400"/>
            </a:lvl1pPr>
          </a:lstStyle>
          <a:p>
            <a:pPr rtl="0"/>
            <a:r>
              <a:rPr lang="zh-CN" altLang="en-US" noProof="0" dirty="0"/>
              <a:t>单击图标以添加表格</a:t>
            </a:r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>
            <a:extLst>
              <a:ext uri="{FF2B5EF4-FFF2-40B4-BE49-F238E27FC236}">
                <a16:creationId xmlns:a16="http://schemas.microsoft.com/office/drawing/2014/main" id="{D7B7232D-F1A6-B6C3-3BBF-E834CC7CD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930138" cy="6858001"/>
            <a:chOff x="0" y="-1"/>
            <a:chExt cx="5930138" cy="6858001"/>
          </a:xfrm>
        </p:grpSpPr>
        <p:sp>
          <p:nvSpPr>
            <p:cNvPr id="8" name="椭圆形 7">
              <a:extLst>
                <a:ext uri="{FF2B5EF4-FFF2-40B4-BE49-F238E27FC236}">
                  <a16:creationId xmlns:a16="http://schemas.microsoft.com/office/drawing/2014/main" id="{0D306340-6BFD-FE3D-535B-B59C1C44EDDA}"/>
                </a:ext>
              </a:extLst>
            </p:cNvPr>
            <p:cNvSpPr/>
            <p:nvPr userDrawn="1"/>
          </p:nvSpPr>
          <p:spPr>
            <a:xfrm>
              <a:off x="383877" y="778462"/>
              <a:ext cx="5315035" cy="53150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  <p:sp>
          <p:nvSpPr>
            <p:cNvPr id="9" name="任意多边形：形状 11">
              <a:extLst>
                <a:ext uri="{FF2B5EF4-FFF2-40B4-BE49-F238E27FC236}">
                  <a16:creationId xmlns:a16="http://schemas.microsoft.com/office/drawing/2014/main" id="{338E6C4B-ABF3-8B7E-8DCF-A93F69C712B1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  <p:sp>
          <p:nvSpPr>
            <p:cNvPr id="10" name="任意多边形：形状 13">
              <a:extLst>
                <a:ext uri="{FF2B5EF4-FFF2-40B4-BE49-F238E27FC236}">
                  <a16:creationId xmlns:a16="http://schemas.microsoft.com/office/drawing/2014/main" id="{6F90F99F-B12A-E8F9-5A86-D76B201D6308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  <p:sp>
          <p:nvSpPr>
            <p:cNvPr id="11" name="任意多边形：形状 15">
              <a:extLst>
                <a:ext uri="{FF2B5EF4-FFF2-40B4-BE49-F238E27FC236}">
                  <a16:creationId xmlns:a16="http://schemas.microsoft.com/office/drawing/2014/main" id="{BFA99EFE-81BC-95EA-FA61-B7199AD98A74}"/>
                </a:ext>
              </a:extLst>
            </p:cNvPr>
            <p:cNvSpPr/>
            <p:nvPr userDrawn="1"/>
          </p:nvSpPr>
          <p:spPr>
            <a:xfrm flipH="1">
              <a:off x="0" y="2936831"/>
              <a:ext cx="159741" cy="552996"/>
            </a:xfrm>
            <a:custGeom>
              <a:avLst/>
              <a:gdLst>
                <a:gd name="connsiteX0" fmla="*/ 159741 w 159741"/>
                <a:gd name="connsiteY0" fmla="*/ 0 h 552996"/>
                <a:gd name="connsiteX1" fmla="*/ 159741 w 159741"/>
                <a:gd name="connsiteY1" fmla="*/ 552996 h 552996"/>
                <a:gd name="connsiteX2" fmla="*/ 141849 w 159741"/>
                <a:gd name="connsiteY2" fmla="*/ 543285 h 552996"/>
                <a:gd name="connsiteX3" fmla="*/ 0 w 159741"/>
                <a:gd name="connsiteY3" fmla="*/ 276498 h 552996"/>
                <a:gd name="connsiteX4" fmla="*/ 141849 w 159741"/>
                <a:gd name="connsiteY4" fmla="*/ 9711 h 55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41" h="552996">
                  <a:moveTo>
                    <a:pt x="159741" y="0"/>
                  </a:moveTo>
                  <a:lnTo>
                    <a:pt x="159741" y="552996"/>
                  </a:lnTo>
                  <a:lnTo>
                    <a:pt x="141849" y="543285"/>
                  </a:lnTo>
                  <a:cubicBezTo>
                    <a:pt x="56268" y="485467"/>
                    <a:pt x="0" y="387554"/>
                    <a:pt x="0" y="276498"/>
                  </a:cubicBezTo>
                  <a:cubicBezTo>
                    <a:pt x="0" y="165443"/>
                    <a:pt x="56268" y="67529"/>
                    <a:pt x="141849" y="9711"/>
                  </a:cubicBezTo>
                  <a:close/>
                </a:path>
              </a:pathLst>
            </a:custGeom>
            <a:solidFill>
              <a:schemeClr val="accent4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  <p:sp>
          <p:nvSpPr>
            <p:cNvPr id="12" name="任意多边形：形状 17">
              <a:extLst>
                <a:ext uri="{FF2B5EF4-FFF2-40B4-BE49-F238E27FC236}">
                  <a16:creationId xmlns:a16="http://schemas.microsoft.com/office/drawing/2014/main" id="{DD9FC028-D877-28FE-C646-DBD85D932641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  <p:sp>
          <p:nvSpPr>
            <p:cNvPr id="13" name="任意多边形：形状 21">
              <a:extLst>
                <a:ext uri="{FF2B5EF4-FFF2-40B4-BE49-F238E27FC236}">
                  <a16:creationId xmlns:a16="http://schemas.microsoft.com/office/drawing/2014/main" id="{AA0AFFE9-F0C2-BDA0-BF87-9977706AB6A8}"/>
                </a:ext>
              </a:extLst>
            </p:cNvPr>
            <p:cNvSpPr/>
            <p:nvPr userDrawn="1"/>
          </p:nvSpPr>
          <p:spPr>
            <a:xfrm flipH="1">
              <a:off x="4364198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</p:spPr>
        <p:txBody>
          <a:bodyPr rtlCol="0">
            <a:noAutofit/>
          </a:bodyPr>
          <a:lstStyle>
            <a:lvl1pPr algn="ctr">
              <a:defRPr lang="zh-CN"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05455" y="755171"/>
            <a:ext cx="4619937" cy="5315035"/>
          </a:xfrm>
        </p:spPr>
        <p:txBody>
          <a:bodyPr rtlCol="0"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lang="zh-CN"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1600"/>
            </a:lvl5pPr>
          </a:lstStyle>
          <a:p>
            <a:pPr lvl="0" rtl="0"/>
            <a:r>
              <a:rPr lang="zh-CN" altLang="en-US" noProof="0" dirty="0"/>
              <a:t>单击此处添加内容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626E6649-7F29-4ECB-AB03-3C2AED5D8734}" type="datetime1">
              <a:rPr lang="zh-CN" altLang="en-US" noProof="0" smtClean="0"/>
              <a:t>2024/6/13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BD12358-51D2-46B3-9BDE-DF29528B9454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>
            <a:extLst>
              <a:ext uri="{FF2B5EF4-FFF2-40B4-BE49-F238E27FC236}">
                <a16:creationId xmlns:a16="http://schemas.microsoft.com/office/drawing/2014/main" id="{3E96D25F-53A2-6217-84B4-7EB874F0B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9189" y="941148"/>
            <a:ext cx="11182430" cy="4797821"/>
            <a:chOff x="489189" y="941148"/>
            <a:chExt cx="11182430" cy="4797821"/>
          </a:xfrm>
        </p:grpSpPr>
        <p:sp>
          <p:nvSpPr>
            <p:cNvPr id="8" name="椭圆形 7">
              <a:extLst>
                <a:ext uri="{FF2B5EF4-FFF2-40B4-BE49-F238E27FC236}">
                  <a16:creationId xmlns:a16="http://schemas.microsoft.com/office/drawing/2014/main" id="{A50FA62D-C8AE-52B8-1712-6116756D1A83}"/>
                </a:ext>
              </a:extLst>
            </p:cNvPr>
            <p:cNvSpPr/>
            <p:nvPr userDrawn="1"/>
          </p:nvSpPr>
          <p:spPr>
            <a:xfrm>
              <a:off x="489189" y="1119031"/>
              <a:ext cx="4619938" cy="4619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1D2D6A01-57CF-3C0B-968C-E5A8FD352320}"/>
                </a:ext>
              </a:extLst>
            </p:cNvPr>
            <p:cNvSpPr/>
            <p:nvPr userDrawn="1"/>
          </p:nvSpPr>
          <p:spPr>
            <a:xfrm rot="19809111">
              <a:off x="8683720" y="941148"/>
              <a:ext cx="2987899" cy="2987899"/>
            </a:xfrm>
            <a:prstGeom prst="arc">
              <a:avLst>
                <a:gd name="adj1" fmla="val 15817365"/>
                <a:gd name="adj2" fmla="val 1781380"/>
              </a:avLst>
            </a:prstGeom>
            <a:ln w="127000" cap="rnd">
              <a:solidFill>
                <a:schemeClr val="accent4"/>
              </a:solidFill>
              <a:prstDash val="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  <p:sp>
          <p:nvSpPr>
            <p:cNvPr id="10" name="椭圆形 9">
              <a:extLst>
                <a:ext uri="{FF2B5EF4-FFF2-40B4-BE49-F238E27FC236}">
                  <a16:creationId xmlns:a16="http://schemas.microsoft.com/office/drawing/2014/main" id="{410BEFAA-C349-7DB1-1827-0FA48A430AD8}"/>
                </a:ext>
              </a:extLst>
            </p:cNvPr>
            <p:cNvSpPr/>
            <p:nvPr userDrawn="1"/>
          </p:nvSpPr>
          <p:spPr>
            <a:xfrm>
              <a:off x="910048" y="4780992"/>
              <a:ext cx="546100" cy="54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57" y="1119031"/>
            <a:ext cx="4384736" cy="4619938"/>
          </a:xfrm>
        </p:spPr>
        <p:txBody>
          <a:bodyPr rtlCol="0">
            <a:noAutofit/>
          </a:bodyPr>
          <a:lstStyle>
            <a:lvl1pPr algn="ctr">
              <a:defRPr lang="zh-CN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1708" y="554942"/>
            <a:ext cx="5552091" cy="5768220"/>
          </a:xfrm>
        </p:spPr>
        <p:txBody>
          <a:bodyPr rtlCol="0"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lang="zh-CN"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1600"/>
            </a:lvl5pPr>
          </a:lstStyle>
          <a:p>
            <a:pPr lvl="0" rtl="0"/>
            <a:r>
              <a:rPr lang="zh-CN" altLang="en-US" noProof="0" dirty="0"/>
              <a:t>单击此处添加内容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图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9EF93C3C-09E9-6CD0-EF4B-6DE09539EE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011782 w 12192000"/>
              <a:gd name="connsiteY0" fmla="*/ 4817511 h 6858000"/>
              <a:gd name="connsiteX1" fmla="*/ 8937059 w 12192000"/>
              <a:gd name="connsiteY1" fmla="*/ 4972626 h 6858000"/>
              <a:gd name="connsiteX2" fmla="*/ 8588084 w 12192000"/>
              <a:gd name="connsiteY2" fmla="*/ 5489438 h 6858000"/>
              <a:gd name="connsiteX3" fmla="*/ 8565206 w 12192000"/>
              <a:gd name="connsiteY3" fmla="*/ 5514611 h 6858000"/>
              <a:gd name="connsiteX4" fmla="*/ 8569944 w 12192000"/>
              <a:gd name="connsiteY4" fmla="*/ 5520198 h 6858000"/>
              <a:gd name="connsiteX5" fmla="*/ 8878607 w 12192000"/>
              <a:gd name="connsiteY5" fmla="*/ 5644582 h 6858000"/>
              <a:gd name="connsiteX6" fmla="*/ 9315123 w 12192000"/>
              <a:gd name="connsiteY6" fmla="*/ 5219907 h 6858000"/>
              <a:gd name="connsiteX7" fmla="*/ 9048519 w 12192000"/>
              <a:gd name="connsiteY7" fmla="*/ 4828605 h 6858000"/>
              <a:gd name="connsiteX8" fmla="*/ 6096000 w 12192000"/>
              <a:gd name="connsiteY8" fmla="*/ 200625 h 6858000"/>
              <a:gd name="connsiteX9" fmla="*/ 2867625 w 12192000"/>
              <a:gd name="connsiteY9" fmla="*/ 3429000 h 6858000"/>
              <a:gd name="connsiteX10" fmla="*/ 6096000 w 12192000"/>
              <a:gd name="connsiteY10" fmla="*/ 6657375 h 6858000"/>
              <a:gd name="connsiteX11" fmla="*/ 9324375 w 12192000"/>
              <a:gd name="connsiteY11" fmla="*/ 3429000 h 6858000"/>
              <a:gd name="connsiteX12" fmla="*/ 6096000 w 12192000"/>
              <a:gd name="connsiteY12" fmla="*/ 200625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9011782" y="4817511"/>
                </a:moveTo>
                <a:lnTo>
                  <a:pt x="8937059" y="4972626"/>
                </a:lnTo>
                <a:cubicBezTo>
                  <a:pt x="8837255" y="5156349"/>
                  <a:pt x="8720206" y="5329344"/>
                  <a:pt x="8588084" y="5489438"/>
                </a:cubicBezTo>
                <a:lnTo>
                  <a:pt x="8565206" y="5514611"/>
                </a:lnTo>
                <a:lnTo>
                  <a:pt x="8569944" y="5520198"/>
                </a:lnTo>
                <a:cubicBezTo>
                  <a:pt x="8648938" y="5597049"/>
                  <a:pt x="8758066" y="5644582"/>
                  <a:pt x="8878607" y="5644582"/>
                </a:cubicBezTo>
                <a:cubicBezTo>
                  <a:pt x="9119688" y="5644582"/>
                  <a:pt x="9315123" y="5454449"/>
                  <a:pt x="9315123" y="5219907"/>
                </a:cubicBezTo>
                <a:cubicBezTo>
                  <a:pt x="9315123" y="5044001"/>
                  <a:pt x="9205191" y="4893074"/>
                  <a:pt x="9048519" y="4828605"/>
                </a:cubicBezTo>
                <a:close/>
                <a:moveTo>
                  <a:pt x="6096000" y="200625"/>
                </a:moveTo>
                <a:cubicBezTo>
                  <a:pt x="4313018" y="200625"/>
                  <a:pt x="2867625" y="1646018"/>
                  <a:pt x="2867625" y="3429000"/>
                </a:cubicBezTo>
                <a:cubicBezTo>
                  <a:pt x="2867625" y="5211982"/>
                  <a:pt x="4313018" y="6657375"/>
                  <a:pt x="6096000" y="6657375"/>
                </a:cubicBezTo>
                <a:cubicBezTo>
                  <a:pt x="7878982" y="6657375"/>
                  <a:pt x="9324375" y="5211982"/>
                  <a:pt x="9324375" y="3429000"/>
                </a:cubicBezTo>
                <a:cubicBezTo>
                  <a:pt x="9324375" y="1646018"/>
                  <a:pt x="7878982" y="200625"/>
                  <a:pt x="6096000" y="2006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 marL="0" indent="0" algn="l">
              <a:buNone/>
              <a:defRPr lang="zh-CN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 dirty="0"/>
              <a:t>单击图标插入图片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5C3C4BD-DFDB-76B4-17CA-7DA4D17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9366740" flipV="1">
            <a:off x="2557952" y="-89828"/>
            <a:ext cx="7173200" cy="7173200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F0502020204030204"/>
              <a:ea typeface="Microsoft YaHei UI"/>
              <a:cs typeface="+mn-cs"/>
            </a:endParaRPr>
          </a:p>
        </p:txBody>
      </p:sp>
      <p:sp>
        <p:nvSpPr>
          <p:cNvPr id="12" name="标题 11">
            <a:extLst>
              <a:ext uri="{FF2B5EF4-FFF2-40B4-BE49-F238E27FC236}">
                <a16:creationId xmlns:a16="http://schemas.microsoft.com/office/drawing/2014/main" id="{2B04B61C-6467-D51D-0AF4-5C7D05F36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8168" y="923544"/>
            <a:ext cx="6455664" cy="5010912"/>
          </a:xfrm>
          <a:prstGeom prst="rect">
            <a:avLst/>
          </a:prstGeom>
          <a:noFill/>
        </p:spPr>
        <p:txBody>
          <a:bodyPr lIns="0" rIns="0" rtlCol="0">
            <a:normAutofit/>
          </a:bodyPr>
          <a:lstStyle>
            <a:lvl1pPr algn="ctr">
              <a:defRPr lang="zh-CN" sz="6000"/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4" name="任意多边形：形状 3">
            <a:extLst>
              <a:ext uri="{FF2B5EF4-FFF2-40B4-BE49-F238E27FC236}">
                <a16:creationId xmlns:a16="http://schemas.microsoft.com/office/drawing/2014/main" id="{47A19F4B-D154-3EB2-F86A-9A63283A3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8565206" y="4817511"/>
            <a:ext cx="749917" cy="827071"/>
          </a:xfrm>
          <a:custGeom>
            <a:avLst/>
            <a:gdLst>
              <a:gd name="connsiteX0" fmla="*/ 446576 w 749917"/>
              <a:gd name="connsiteY0" fmla="*/ 0 h 827071"/>
              <a:gd name="connsiteX1" fmla="*/ 483313 w 749917"/>
              <a:gd name="connsiteY1" fmla="*/ 11094 h 827071"/>
              <a:gd name="connsiteX2" fmla="*/ 749917 w 749917"/>
              <a:gd name="connsiteY2" fmla="*/ 402396 h 827071"/>
              <a:gd name="connsiteX3" fmla="*/ 313401 w 749917"/>
              <a:gd name="connsiteY3" fmla="*/ 827071 h 827071"/>
              <a:gd name="connsiteX4" fmla="*/ 4738 w 749917"/>
              <a:gd name="connsiteY4" fmla="*/ 702687 h 827071"/>
              <a:gd name="connsiteX5" fmla="*/ 0 w 749917"/>
              <a:gd name="connsiteY5" fmla="*/ 697100 h 827071"/>
              <a:gd name="connsiteX6" fmla="*/ 22878 w 749917"/>
              <a:gd name="connsiteY6" fmla="*/ 671927 h 827071"/>
              <a:gd name="connsiteX7" fmla="*/ 371853 w 749917"/>
              <a:gd name="connsiteY7" fmla="*/ 155115 h 827071"/>
              <a:gd name="connsiteX8" fmla="*/ 446576 w 749917"/>
              <a:gd name="connsiteY8" fmla="*/ 0 h 82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917" h="827071">
                <a:moveTo>
                  <a:pt x="446576" y="0"/>
                </a:moveTo>
                <a:lnTo>
                  <a:pt x="483313" y="11094"/>
                </a:lnTo>
                <a:cubicBezTo>
                  <a:pt x="639985" y="75563"/>
                  <a:pt x="749917" y="226490"/>
                  <a:pt x="749917" y="402396"/>
                </a:cubicBezTo>
                <a:cubicBezTo>
                  <a:pt x="749917" y="636938"/>
                  <a:pt x="554482" y="827071"/>
                  <a:pt x="313401" y="827071"/>
                </a:cubicBezTo>
                <a:cubicBezTo>
                  <a:pt x="192860" y="827071"/>
                  <a:pt x="83732" y="779538"/>
                  <a:pt x="4738" y="702687"/>
                </a:cubicBezTo>
                <a:lnTo>
                  <a:pt x="0" y="697100"/>
                </a:lnTo>
                <a:lnTo>
                  <a:pt x="22878" y="671927"/>
                </a:lnTo>
                <a:cubicBezTo>
                  <a:pt x="155000" y="511833"/>
                  <a:pt x="272049" y="338838"/>
                  <a:pt x="371853" y="155115"/>
                </a:cubicBezTo>
                <a:lnTo>
                  <a:pt x="4465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F0502020204030204"/>
              <a:ea typeface="Microsoft YaHei U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>
            <a:extLst>
              <a:ext uri="{FF2B5EF4-FFF2-40B4-BE49-F238E27FC236}">
                <a16:creationId xmlns:a16="http://schemas.microsoft.com/office/drawing/2014/main" id="{BCB8A6E1-44B2-54E1-6460-1C9B27EE7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698912" cy="6858001"/>
            <a:chOff x="0" y="-1"/>
            <a:chExt cx="5698912" cy="6858001"/>
          </a:xfrm>
        </p:grpSpPr>
        <p:sp>
          <p:nvSpPr>
            <p:cNvPr id="12" name="任意多边形：形状 11">
              <a:extLst>
                <a:ext uri="{FF2B5EF4-FFF2-40B4-BE49-F238E27FC236}">
                  <a16:creationId xmlns:a16="http://schemas.microsoft.com/office/drawing/2014/main" id="{D22D7888-22FA-4AA1-9BA4-CC61D6643D47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  <p:sp>
          <p:nvSpPr>
            <p:cNvPr id="14" name="任意多边形：形状 13">
              <a:extLst>
                <a:ext uri="{FF2B5EF4-FFF2-40B4-BE49-F238E27FC236}">
                  <a16:creationId xmlns:a16="http://schemas.microsoft.com/office/drawing/2014/main" id="{EBB6E464-8999-4773-A1F2-E6CAA990E572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  <p:sp>
          <p:nvSpPr>
            <p:cNvPr id="18" name="任意多边形：形状 17">
              <a:extLst>
                <a:ext uri="{FF2B5EF4-FFF2-40B4-BE49-F238E27FC236}">
                  <a16:creationId xmlns:a16="http://schemas.microsoft.com/office/drawing/2014/main" id="{1EA14BE8-FDD0-4434-9C3E-BFF78C22D9E3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  <p:sp>
          <p:nvSpPr>
            <p:cNvPr id="22" name="任意多边形：形状 21">
              <a:extLst>
                <a:ext uri="{FF2B5EF4-FFF2-40B4-BE49-F238E27FC236}">
                  <a16:creationId xmlns:a16="http://schemas.microsoft.com/office/drawing/2014/main" id="{E494E364-7EA8-4D92-915D-75D1A3A67C07}"/>
                </a:ext>
              </a:extLst>
            </p:cNvPr>
            <p:cNvSpPr/>
            <p:nvPr userDrawn="1"/>
          </p:nvSpPr>
          <p:spPr>
            <a:xfrm flipH="1">
              <a:off x="4132972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4F9EBE3B-A856-C23C-4698-B764DF4BC7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118" y="262762"/>
            <a:ext cx="5507421" cy="3649718"/>
          </a:xfrm>
        </p:spPr>
        <p:txBody>
          <a:bodyPr rtlCol="0" anchor="b">
            <a:normAutofit/>
          </a:bodyPr>
          <a:lstStyle>
            <a:lvl1pPr>
              <a:defRPr lang="zh-CN" sz="6000"/>
            </a:lvl1pPr>
          </a:lstStyle>
          <a:p>
            <a:pPr rtl="0"/>
            <a:r>
              <a:rPr lang="zh-CN"/>
              <a:t>单击此处添加标题</a:t>
            </a:r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4C9CB37-5251-201C-ACE3-FD69A00C77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7393" y="847600"/>
            <a:ext cx="4619625" cy="4617720"/>
          </a:xfrm>
          <a:prstGeom prst="ellipse">
            <a:avLst/>
          </a:prstGeom>
          <a:noFill/>
        </p:spPr>
        <p:txBody>
          <a:bodyPr tIns="548640" rtlCol="0">
            <a:normAutofit/>
          </a:bodyPr>
          <a:lstStyle>
            <a:lvl1pPr marL="0" indent="0" algn="ctr">
              <a:buNone/>
              <a:defRPr lang="zh-CN" sz="2000"/>
            </a:lvl1pPr>
          </a:lstStyle>
          <a:p>
            <a:pPr rtl="0"/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BF08299-9068-827D-783B-BFF5B95E957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2118" y="4058263"/>
            <a:ext cx="5507421" cy="2141482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lang="zh-CN" sz="2400"/>
            </a:lvl1pPr>
            <a:lvl2pPr marL="228600">
              <a:lnSpc>
                <a:spcPct val="90000"/>
              </a:lnSpc>
              <a:buClr>
                <a:schemeClr val="accent2"/>
              </a:buClr>
              <a:defRPr lang="zh-CN" sz="2000"/>
            </a:lvl2pPr>
            <a:lvl3pPr marL="457200">
              <a:lnSpc>
                <a:spcPct val="90000"/>
              </a:lnSpc>
              <a:buClr>
                <a:schemeClr val="accent2"/>
              </a:buClr>
              <a:defRPr lang="zh-CN" sz="1800"/>
            </a:lvl3pPr>
            <a:lvl4pPr marL="685800">
              <a:lnSpc>
                <a:spcPct val="90000"/>
              </a:lnSpc>
              <a:buClr>
                <a:schemeClr val="accent2"/>
              </a:buClr>
              <a:defRPr lang="zh-CN" sz="1600"/>
            </a:lvl4pPr>
            <a:lvl5pPr>
              <a:lnSpc>
                <a:spcPct val="110000"/>
              </a:lnSpc>
              <a:defRPr lang="zh-CN"/>
            </a:lvl5pPr>
          </a:lstStyle>
          <a:p>
            <a:pPr lvl="0" rtl="0"/>
            <a:r>
              <a:rPr lang="zh-CN"/>
              <a:t>单击此处添加内容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 lang="zh-CN">
                <a:latin typeface="+mn-ea"/>
                <a:ea typeface="+mn-ea"/>
              </a:defRPr>
            </a:lvl1pPr>
          </a:lstStyle>
          <a:p>
            <a:pPr rtl="0">
              <a:defRPr lang="zh-CN"/>
            </a:pPr>
            <a:fld id="{454740CF-B4D6-4A7A-ABF5-17164F100D2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2024/6/13</a:t>
            </a:fld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 lang="zh-CN">
                <a:latin typeface="+mn-ea"/>
                <a:ea typeface="+mn-ea"/>
              </a:defRPr>
            </a:lvl1pPr>
          </a:lstStyle>
          <a:p>
            <a:pPr algn="l" rtl="0">
              <a:defRPr lang="zh-CN"/>
            </a:pPr>
            <a:endParaRPr 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 lang="zh-CN">
                <a:latin typeface="+mn-ea"/>
                <a:ea typeface="+mn-ea"/>
              </a:defRPr>
            </a:lvl1pPr>
          </a:lstStyle>
          <a:p>
            <a:pPr rtl="0">
              <a:defRPr lang="zh-CN"/>
            </a:pPr>
            <a:fld id="{D76B855D-E9CC-4FF8-AD85-6CDC7B89A0DE}" type="slidenum">
              <a:rPr lang="zh-CN" smtClean="0">
                <a:solidFill>
                  <a:prstClr val="black">
                    <a:tint val="75000"/>
                  </a:prstClr>
                </a:solidFill>
              </a:rPr>
              <a:pPr>
                <a:defRPr lang="zh-CN"/>
              </a:pPr>
              <a:t>‹#›</a:t>
            </a:fld>
            <a:endParaRPr lang="zh-C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46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4803"/>
            <a:ext cx="10515600" cy="1472974"/>
          </a:xfrm>
        </p:spPr>
        <p:txBody>
          <a:bodyPr rtlCol="0" anchor="ctr" anchorCtr="0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E3FB7D8D-37C3-E089-EC02-FB49A13CBE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838099"/>
            <a:ext cx="8012113" cy="4284889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lang="zh-CN" sz="1800"/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lang="zh-CN" sz="1600"/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lang="zh-CN" sz="1400"/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lang="zh-CN" sz="1200"/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lang="zh-CN" sz="1200"/>
            </a:lvl5pPr>
          </a:lstStyle>
          <a:p>
            <a:pPr lvl="0" rtl="0"/>
            <a:r>
              <a:rPr lang="zh-CN" altLang="en-US" noProof="0" dirty="0"/>
              <a:t>单击此处添加内容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1BCB7CC9-ECD4-4D8B-B0BE-EF962741C7ED}" type="datetime1">
              <a:rPr lang="zh-CN" altLang="en-US" noProof="0" smtClean="0"/>
              <a:t>2024/6/13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BD12358-51D2-46B3-9BDE-DF29528B9454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sp>
        <p:nvSpPr>
          <p:cNvPr id="7" name="任意多边形：形状 14">
            <a:extLst>
              <a:ext uri="{FF2B5EF4-FFF2-40B4-BE49-F238E27FC236}">
                <a16:creationId xmlns:a16="http://schemas.microsoft.com/office/drawing/2014/main" id="{438B6FA2-AF11-618E-2B1A-38BF083DF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381048" y="5144407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F0502020204030204"/>
              <a:ea typeface="Microsoft YaHei UI"/>
              <a:cs typeface="+mn-cs"/>
            </a:endParaRPr>
          </a:p>
        </p:txBody>
      </p:sp>
      <p:sp>
        <p:nvSpPr>
          <p:cNvPr id="8" name="任意多边形：形状 13">
            <a:extLst>
              <a:ext uri="{FF2B5EF4-FFF2-40B4-BE49-F238E27FC236}">
                <a16:creationId xmlns:a16="http://schemas.microsoft.com/office/drawing/2014/main" id="{A269A8D8-A4AE-CEFF-E928-7DB1CFB3E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F0502020204030204"/>
              <a:ea typeface="Microsoft YaHei UI"/>
              <a:cs typeface="+mn-cs"/>
            </a:endParaRPr>
          </a:p>
        </p:txBody>
      </p:sp>
      <p:sp>
        <p:nvSpPr>
          <p:cNvPr id="11" name="任意多边形：形状 19">
            <a:extLst>
              <a:ext uri="{FF2B5EF4-FFF2-40B4-BE49-F238E27FC236}">
                <a16:creationId xmlns:a16="http://schemas.microsoft.com/office/drawing/2014/main" id="{15418837-E689-97BE-9FAD-FEDBD599E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109434" y="3527042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F0502020204030204"/>
              <a:ea typeface="Microsoft YaHei U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形 6">
            <a:extLst>
              <a:ext uri="{FF2B5EF4-FFF2-40B4-BE49-F238E27FC236}">
                <a16:creationId xmlns:a16="http://schemas.microsoft.com/office/drawing/2014/main" id="{7DF76A42-387B-8D66-1214-D4046207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0621" y="704193"/>
            <a:ext cx="2296455" cy="2296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F0502020204030204"/>
              <a:ea typeface="Microsoft YaHei UI"/>
              <a:cs typeface="+mn-cs"/>
            </a:endParaRPr>
          </a:p>
        </p:txBody>
      </p:sp>
      <p:grpSp>
        <p:nvGrpSpPr>
          <p:cNvPr id="8" name="组 7">
            <a:extLst>
              <a:ext uri="{FF2B5EF4-FFF2-40B4-BE49-F238E27FC236}">
                <a16:creationId xmlns:a16="http://schemas.microsoft.com/office/drawing/2014/main" id="{D2ACE818-46EF-547E-9315-A84948303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7652" y="0"/>
            <a:ext cx="8798419" cy="6816262"/>
            <a:chOff x="577652" y="-28502"/>
            <a:chExt cx="8798419" cy="6816262"/>
          </a:xfrm>
        </p:grpSpPr>
        <p:sp>
          <p:nvSpPr>
            <p:cNvPr id="9" name="椭圆形 8">
              <a:extLst>
                <a:ext uri="{FF2B5EF4-FFF2-40B4-BE49-F238E27FC236}">
                  <a16:creationId xmlns:a16="http://schemas.microsoft.com/office/drawing/2014/main" id="{E9644D21-8793-9A96-F305-5D20EE342B26}"/>
                </a:ext>
              </a:extLst>
            </p:cNvPr>
            <p:cNvSpPr/>
            <p:nvPr userDrawn="1"/>
          </p:nvSpPr>
          <p:spPr>
            <a:xfrm>
              <a:off x="2815929" y="148929"/>
              <a:ext cx="6560142" cy="6560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DF8D7AEF-C845-09F0-F31C-20B32BBA1EBA}"/>
                </a:ext>
              </a:extLst>
            </p:cNvPr>
            <p:cNvSpPr/>
            <p:nvPr userDrawn="1"/>
          </p:nvSpPr>
          <p:spPr>
            <a:xfrm rot="9222429" flipV="1">
              <a:off x="2494119" y="-28502"/>
              <a:ext cx="6816262" cy="6816262"/>
            </a:xfrm>
            <a:prstGeom prst="arc">
              <a:avLst>
                <a:gd name="adj1" fmla="val 16200000"/>
                <a:gd name="adj2" fmla="val 20093138"/>
              </a:avLst>
            </a:prstGeom>
            <a:ln w="127000" cap="rnd">
              <a:solidFill>
                <a:schemeClr val="accent4">
                  <a:alpha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  <p:sp>
          <p:nvSpPr>
            <p:cNvPr id="11" name="椭圆形 10">
              <a:extLst>
                <a:ext uri="{FF2B5EF4-FFF2-40B4-BE49-F238E27FC236}">
                  <a16:creationId xmlns:a16="http://schemas.microsoft.com/office/drawing/2014/main" id="{5F9D44CB-887B-C74D-3E96-5607E84DAEFF}"/>
                </a:ext>
              </a:extLst>
            </p:cNvPr>
            <p:cNvSpPr/>
            <p:nvPr userDrawn="1"/>
          </p:nvSpPr>
          <p:spPr>
            <a:xfrm>
              <a:off x="577652" y="1085116"/>
              <a:ext cx="759403" cy="7388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</p:grp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87D193F4-2337-0048-1BE7-C9A815419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36118" y="5508455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F0502020204030204"/>
              <a:ea typeface="Microsoft YaHei UI"/>
              <a:cs typeface="+mn-cs"/>
            </a:endParaRPr>
          </a:p>
        </p:txBody>
      </p: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5EE4510-BCBA-C39A-BEF1-A391A3304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494655" y="5270490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1349825"/>
            <a:ext cx="6560142" cy="3063149"/>
          </a:xfrm>
        </p:spPr>
        <p:txBody>
          <a:bodyPr rtlCol="0" anchor="ctr">
            <a:noAutofit/>
          </a:bodyPr>
          <a:lstStyle>
            <a:lvl1pPr algn="ctr">
              <a:defRPr lang="zh-CN"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15929" y="4412973"/>
            <a:ext cx="6560142" cy="1935571"/>
          </a:xfrm>
        </p:spPr>
        <p:txBody>
          <a:bodyPr rtlCol="0">
            <a:noAutofit/>
          </a:bodyPr>
          <a:lstStyle>
            <a:lvl1pPr marL="0" indent="0" algn="ctr">
              <a:buNone/>
              <a:defRPr lang="zh-CN" sz="2400">
                <a:solidFill>
                  <a:schemeClr val="bg1"/>
                </a:solidFill>
              </a:defRPr>
            </a:lvl1pPr>
            <a:lvl2pPr marL="457200" indent="0" algn="ctr">
              <a:buNone/>
              <a:defRPr lang="zh-CN" sz="2000"/>
            </a:lvl2pPr>
            <a:lvl3pPr marL="914400" indent="0" algn="ctr">
              <a:buNone/>
              <a:defRPr lang="zh-CN" sz="1800"/>
            </a:lvl3pPr>
            <a:lvl4pPr marL="1371600" indent="0" algn="ctr">
              <a:buNone/>
              <a:defRPr lang="zh-CN" sz="1600"/>
            </a:lvl4pPr>
            <a:lvl5pPr marL="1828800" indent="0" algn="ctr">
              <a:buNone/>
              <a:defRPr lang="zh-CN" sz="1600"/>
            </a:lvl5pPr>
            <a:lvl6pPr marL="2286000" indent="0" algn="ctr">
              <a:buNone/>
              <a:defRPr lang="zh-CN" sz="1600"/>
            </a:lvl6pPr>
            <a:lvl7pPr marL="2743200" indent="0" algn="ctr">
              <a:buNone/>
              <a:defRPr lang="zh-CN" sz="1600"/>
            </a:lvl7pPr>
            <a:lvl8pPr marL="3200400" indent="0" algn="ctr">
              <a:buNone/>
              <a:defRPr lang="zh-CN" sz="1600"/>
            </a:lvl8pPr>
            <a:lvl9pPr marL="3657600" indent="0" algn="ctr">
              <a:buNone/>
              <a:defRPr lang="zh-CN" sz="1600"/>
            </a:lvl9pPr>
          </a:lstStyle>
          <a:p>
            <a:pPr rtl="0"/>
            <a:r>
              <a:rPr lang="zh-CN" altLang="en-US" noProof="0" dirty="0"/>
              <a:t>单击此处添加副标题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5C72E33F-8A6D-4BE2-91A3-EF85265E6994}" type="datetime1">
              <a:rPr lang="zh-CN" altLang="en-US" noProof="0" smtClean="0"/>
              <a:t>2024/6/13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BD12358-51D2-46B3-9BDE-DF29528B9454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lvl1pPr>
              <a:defRPr lang="zh-CN"/>
            </a:lvl1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4915163" cy="429768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lang="zh-CN"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2000"/>
            </a:lvl5pPr>
          </a:lstStyle>
          <a:p>
            <a:pPr lvl="0" rtl="0"/>
            <a:r>
              <a:rPr lang="zh-CN" altLang="en-US" noProof="0" dirty="0"/>
              <a:t>单击此处添加内容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5FB01ADF-164A-96FB-0129-C2A0F0ED0A8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147896" y="1816916"/>
            <a:ext cx="5212080" cy="429768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lang="zh-CN"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2000"/>
            </a:lvl5pPr>
          </a:lstStyle>
          <a:p>
            <a:pPr lvl="0" rtl="0"/>
            <a:r>
              <a:rPr lang="zh-CN" altLang="en-US" noProof="0" dirty="0"/>
              <a:t>单击此处添加内容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grpSp>
        <p:nvGrpSpPr>
          <p:cNvPr id="11" name="组 10">
            <a:extLst>
              <a:ext uri="{FF2B5EF4-FFF2-40B4-BE49-F238E27FC236}">
                <a16:creationId xmlns:a16="http://schemas.microsoft.com/office/drawing/2014/main" id="{C263F0DD-A38B-64B8-7412-087B487E6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2068464" cy="6857998"/>
            <a:chOff x="123536" y="2"/>
            <a:chExt cx="12068464" cy="6857998"/>
          </a:xfrm>
        </p:grpSpPr>
        <p:sp>
          <p:nvSpPr>
            <p:cNvPr id="12" name="任意多边形：形状 9">
              <a:extLst>
                <a:ext uri="{FF2B5EF4-FFF2-40B4-BE49-F238E27FC236}">
                  <a16:creationId xmlns:a16="http://schemas.microsoft.com/office/drawing/2014/main" id="{44CE2FB7-A856-E3C3-9798-73AAFB7901B8}"/>
                </a:ext>
              </a:extLst>
            </p:cNvPr>
            <p:cNvSpPr/>
            <p:nvPr userDrawn="1"/>
          </p:nvSpPr>
          <p:spPr>
            <a:xfrm>
              <a:off x="5671336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  <p:sp>
          <p:nvSpPr>
            <p:cNvPr id="13" name="任意多边形：形状 10">
              <a:extLst>
                <a:ext uri="{FF2B5EF4-FFF2-40B4-BE49-F238E27FC236}">
                  <a16:creationId xmlns:a16="http://schemas.microsoft.com/office/drawing/2014/main" id="{47ED62E5-894A-A8F9-A6DC-4A5C147CDE78}"/>
                </a:ext>
              </a:extLst>
            </p:cNvPr>
            <p:cNvSpPr/>
            <p:nvPr userDrawn="1"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  <p:sp>
          <p:nvSpPr>
            <p:cNvPr id="14" name="任意多边形：形状 11">
              <a:extLst>
                <a:ext uri="{FF2B5EF4-FFF2-40B4-BE49-F238E27FC236}">
                  <a16:creationId xmlns:a16="http://schemas.microsoft.com/office/drawing/2014/main" id="{5C181CD4-C69B-2826-AF23-060D677248A9}"/>
                </a:ext>
              </a:extLst>
            </p:cNvPr>
            <p:cNvSpPr/>
            <p:nvPr userDrawn="1"/>
          </p:nvSpPr>
          <p:spPr>
            <a:xfrm rot="5400000">
              <a:off x="11328915" y="3872201"/>
              <a:ext cx="1214656" cy="511514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94A765C8-4DBE-419E-9AC9-2933E58D5301}" type="datetime1">
              <a:rPr lang="zh-CN" altLang="en-US" noProof="0" smtClean="0"/>
              <a:t>2024/6/13</a:t>
            </a:fld>
            <a:endParaRPr lang="zh-CN" altLang="en-US" noProof="0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altLang="en-US" noProof="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BD12358-51D2-46B3-9BDE-DF29528B9454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altLang="en-US" noProof="0" dirty="0"/>
              <a:t>单击此处添加标题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60538251-2B75-FA20-0F29-FB58583E612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3108958" cy="4297680"/>
          </a:xfrm>
        </p:spPr>
        <p:txBody>
          <a:bodyPr rtlCol="0">
            <a:normAutofit/>
          </a:bodyPr>
          <a:lstStyle>
            <a:lvl1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1800"/>
            </a:lvl1pPr>
            <a:lvl2pPr marL="2857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1800"/>
            </a:lvl2pPr>
            <a:lvl3pPr marL="65151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1800"/>
            </a:lvl3pPr>
            <a:lvl4pPr marL="92583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1800"/>
            </a:lvl4pPr>
            <a:lvl5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1800"/>
            </a:lvl5pPr>
          </a:lstStyle>
          <a:p>
            <a:pPr lvl="0" rtl="0"/>
            <a:r>
              <a:rPr lang="zh-CN" altLang="en-US" noProof="0" dirty="0"/>
              <a:t>单击此处添加内容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A06C49DD-8C29-93EA-04F4-22F84080DF5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661820" y="1816916"/>
            <a:ext cx="6698156" cy="429768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lang="zh-CN" sz="18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18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18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18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1800"/>
            </a:lvl5pPr>
          </a:lstStyle>
          <a:p>
            <a:pPr lvl="0" rtl="0"/>
            <a:r>
              <a:rPr lang="zh-CN" altLang="en-US" noProof="0" dirty="0"/>
              <a:t>单击此处添加内容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72FE26A0-778B-4144-BD4A-CE98EDC045B5}" type="datetime1">
              <a:rPr lang="zh-CN" altLang="en-US" noProof="0" smtClean="0"/>
              <a:t>2024/6/13</a:t>
            </a:fld>
            <a:endParaRPr lang="zh-CN" altLang="en-US" noProof="0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altLang="en-US" noProof="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BD12358-51D2-46B3-9BDE-DF29528B9454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sp>
        <p:nvSpPr>
          <p:cNvPr id="8" name="任意多边形：形状 11">
            <a:extLst>
              <a:ext uri="{FF2B5EF4-FFF2-40B4-BE49-F238E27FC236}">
                <a16:creationId xmlns:a16="http://schemas.microsoft.com/office/drawing/2014/main" id="{1E75594D-82D2-74F6-56EC-46FCD28C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4966" y="0"/>
            <a:ext cx="1214656" cy="51151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F0502020204030204"/>
              <a:ea typeface="Microsoft YaHei UI"/>
              <a:cs typeface="+mn-cs"/>
            </a:endParaRPr>
          </a:p>
        </p:txBody>
      </p:sp>
      <p:sp>
        <p:nvSpPr>
          <p:cNvPr id="9" name="任意多边形：形状 13">
            <a:extLst>
              <a:ext uri="{FF2B5EF4-FFF2-40B4-BE49-F238E27FC236}">
                <a16:creationId xmlns:a16="http://schemas.microsoft.com/office/drawing/2014/main" id="{FF4E0F5B-0892-2688-EFD3-284369DA5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097530" y="5590215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F0502020204030204"/>
              <a:ea typeface="Microsoft YaHei UI"/>
              <a:cs typeface="+mn-cs"/>
            </a:endParaRPr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71D8715A-3067-732D-C410-868C7CCCF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982378" y="551212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和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>
            <a:extLst>
              <a:ext uri="{FF2B5EF4-FFF2-40B4-BE49-F238E27FC236}">
                <a16:creationId xmlns:a16="http://schemas.microsoft.com/office/drawing/2014/main" id="{5807BCF9-2F5B-200E-2E6C-E177DB56E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458"/>
            <a:ext cx="7083733" cy="6182202"/>
            <a:chOff x="0" y="7460"/>
            <a:chExt cx="7083733" cy="6182202"/>
          </a:xfrm>
        </p:grpSpPr>
        <p:sp>
          <p:nvSpPr>
            <p:cNvPr id="9" name="任意多边形：形状 14">
              <a:extLst>
                <a:ext uri="{FF2B5EF4-FFF2-40B4-BE49-F238E27FC236}">
                  <a16:creationId xmlns:a16="http://schemas.microsoft.com/office/drawing/2014/main" id="{7A624B2B-50FD-9351-987F-2E5A5472CAB6}"/>
                </a:ext>
              </a:extLst>
            </p:cNvPr>
            <p:cNvSpPr/>
            <p:nvPr userDrawn="1"/>
          </p:nvSpPr>
          <p:spPr>
            <a:xfrm rot="16200000">
              <a:off x="-388933" y="4841194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  <p:sp>
          <p:nvSpPr>
            <p:cNvPr id="10" name="任意多边形：形状 13">
              <a:extLst>
                <a:ext uri="{FF2B5EF4-FFF2-40B4-BE49-F238E27FC236}">
                  <a16:creationId xmlns:a16="http://schemas.microsoft.com/office/drawing/2014/main" id="{51E534EE-E0F1-2BD9-9A82-7656B90A2D9D}"/>
                </a:ext>
              </a:extLst>
            </p:cNvPr>
            <p:cNvSpPr/>
            <p:nvPr userDrawn="1"/>
          </p:nvSpPr>
          <p:spPr>
            <a:xfrm>
              <a:off x="6234405" y="7460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F0502020204030204"/>
                <a:ea typeface="Microsoft YaHei UI"/>
                <a:cs typeface="+mn-cs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7"/>
            <a:ext cx="5257800" cy="2324046"/>
          </a:xfrm>
        </p:spPr>
        <p:txBody>
          <a:bodyPr rtlCol="0" anchor="b" anchorCtr="0">
            <a:noAutofit/>
          </a:bodyPr>
          <a:lstStyle>
            <a:lvl1pPr>
              <a:defRPr lang="zh-CN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657316"/>
            <a:ext cx="5257800" cy="3369858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lang="zh-CN"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lang="zh-CN" sz="1200"/>
            </a:lvl5pPr>
          </a:lstStyle>
          <a:p>
            <a:pPr lvl="0" rtl="0"/>
            <a:r>
              <a:rPr lang="zh-CN" altLang="en-US" noProof="0" dirty="0"/>
              <a:t>单击此处添加内容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3114" y="845068"/>
            <a:ext cx="5193792" cy="5193792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zh-CN"/>
            </a:lvl1pPr>
          </a:lstStyle>
          <a:p>
            <a:pPr rtl="0"/>
            <a:r>
              <a:rPr lang="zh-CN" altLang="en-US" noProof="0" dirty="0"/>
              <a:t>单击图标以添加图片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44058872-EDB6-4BF5-ADE7-D8BB03CD7A6B}" type="datetime1">
              <a:rPr lang="zh-CN" altLang="en-US" noProof="0" smtClean="0"/>
              <a:t>2024/6/13</a:t>
            </a:fld>
            <a:endParaRPr lang="zh-CN" altLang="en-US" noProof="0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altLang="en-US" noProof="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CBD12358-51D2-46B3-9BDE-DF29528B9454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zh-CN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547A8011-E53E-44F0-B43D-4154682EF7DE}" type="datetime1">
              <a:rPr lang="zh-CN" altLang="en-US" noProof="0" smtClean="0"/>
              <a:t>2024/6/13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67" r:id="rId4"/>
    <p:sldLayoutId id="2147483650" r:id="rId5"/>
    <p:sldLayoutId id="2147483649" r:id="rId6"/>
    <p:sldLayoutId id="2147483662" r:id="rId7"/>
    <p:sldLayoutId id="2147483663" r:id="rId8"/>
    <p:sldLayoutId id="2147483652" r:id="rId9"/>
    <p:sldLayoutId id="2147483666" r:id="rId10"/>
    <p:sldLayoutId id="2147483664" r:id="rId11"/>
    <p:sldLayoutId id="2147483665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44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4474" y="2949739"/>
            <a:ext cx="6261291" cy="2396686"/>
          </a:xfrm>
          <a:noFill/>
        </p:spPr>
        <p:txBody>
          <a:bodyPr rtlCol="0" anchor="b">
            <a:noAutofit/>
          </a:bodyPr>
          <a:lstStyle>
            <a:defPPr>
              <a:defRPr lang="zh-CN"/>
            </a:defPPr>
          </a:lstStyle>
          <a:p>
            <a:pPr rtl="0"/>
            <a:r>
              <a:rPr kumimoji="1" lang="zh-CN" altLang="en-US" dirty="0"/>
              <a:t>小米应用商城网站爬虫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517426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0C5544-B104-78D5-B659-7652927A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chemeClr val="tx1"/>
                </a:solidFill>
                <a:effectLst/>
                <a:latin typeface="SF Pro Display"/>
              </a:rPr>
              <a:t>运行方法</a:t>
            </a:r>
            <a:br>
              <a:rPr lang="zh-CN" altLang="en-US" b="1" i="0" dirty="0">
                <a:solidFill>
                  <a:srgbClr val="222222"/>
                </a:solidFill>
                <a:effectLst/>
                <a:latin typeface="SF Pro Display"/>
              </a:rPr>
            </a:br>
            <a:endParaRPr kumimoji="1" lang="ja-JP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1608CE-B1FB-EB1D-4AA2-7A39AA12B2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8727" y="1550968"/>
            <a:ext cx="8012113" cy="4284889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Menlo"/>
              </a:rPr>
              <a:t>run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ea typeface="SF Pro Display"/>
              </a:rPr>
              <a:t>方法用于运行爬虫并保存数据到CSV文件。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ea typeface="SF Pro Displa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SF Pro Display"/>
              </a:rPr>
              <a:t>调用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Menlo"/>
              </a:rPr>
              <a:t>spider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ea typeface="SF Pro Display"/>
              </a:rPr>
              <a:t>方法开始爬取数据。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ea typeface="SF Pro Displa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SF Pro Display"/>
              </a:rPr>
              <a:t>将队列中的数据提取到列表中，并写入CSV文件。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1" lang="ja-JP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2D78F5-89A2-07F5-AED4-CB3C591DE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67" y="3140456"/>
            <a:ext cx="8383208" cy="233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1AEEAB-45B7-C166-AF05-35F332CB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爬取结果展示</a:t>
            </a:r>
            <a:endParaRPr kumimoji="1" lang="ja-JP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F2B6666-0B92-39DA-2653-ED1C4A9E848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5750" y="1887433"/>
            <a:ext cx="8941515" cy="3083133"/>
          </a:xfrm>
        </p:spPr>
      </p:pic>
    </p:spTree>
    <p:extLst>
      <p:ext uri="{BB962C8B-B14F-4D97-AF65-F5344CB8AC3E}">
        <p14:creationId xmlns:p14="http://schemas.microsoft.com/office/powerpoint/2010/main" val="1501728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3825" y="1349825"/>
            <a:ext cx="4764350" cy="3063149"/>
          </a:xfrm>
          <a:noFill/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数据分析</a:t>
            </a:r>
            <a:endParaRPr 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8932" y="4412973"/>
            <a:ext cx="4054136" cy="1935571"/>
          </a:xfrm>
          <a:noFill/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63098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909719"/>
            <a:ext cx="5460275" cy="4213585"/>
          </a:xfrm>
          <a:noFill/>
        </p:spPr>
        <p:txBody>
          <a:bodyPr rtlCol="0">
            <a:normAutofit lnSpcReduction="10000"/>
          </a:bodyPr>
          <a:lstStyle>
            <a:defPPr>
              <a:defRPr lang="zh-CN"/>
            </a:defPPr>
          </a:lstStyle>
          <a:p>
            <a:pPr marL="127000" indent="0">
              <a:buNone/>
            </a:pPr>
            <a:br>
              <a:rPr lang="zh-CN" altLang="en-US" sz="2000" dirty="0"/>
            </a:br>
            <a:r>
              <a:rPr lang="zh-CN" altLang="en-US" sz="2000" b="1" i="0" dirty="0">
                <a:effectLst/>
                <a:latin typeface="SF Pro Display"/>
              </a:rPr>
              <a:t>公司数量分布</a:t>
            </a:r>
            <a:r>
              <a:rPr lang="zh-CN" altLang="en-US" sz="2000" b="0" i="0" dirty="0">
                <a:effectLst/>
                <a:latin typeface="SF Pro Display"/>
              </a:rPr>
              <a:t>：大多数公司发布的应用数量较少，很多公司只发布了</a:t>
            </a:r>
            <a:r>
              <a:rPr lang="en-US" altLang="zh-CN" sz="2000" b="0" i="0" dirty="0">
                <a:effectLst/>
                <a:latin typeface="SF Pro Display"/>
              </a:rPr>
              <a:t>1</a:t>
            </a:r>
            <a:r>
              <a:rPr lang="zh-CN" altLang="en-US" sz="2000" b="0" i="0" dirty="0">
                <a:effectLst/>
                <a:latin typeface="SF Pro Display"/>
              </a:rPr>
              <a:t>个应用。这表明小米应用商店中的应用开发者非常多样化，很多公司可能只是发布了单个应用。</a:t>
            </a:r>
          </a:p>
          <a:p>
            <a:pPr marL="127000" indent="0">
              <a:buNone/>
            </a:pPr>
            <a:r>
              <a:rPr lang="zh-CN" altLang="en-US" sz="2000" b="1" i="0" dirty="0">
                <a:effectLst/>
                <a:latin typeface="SF Pro Display"/>
              </a:rPr>
              <a:t>少数公司发布的应用数量较多</a:t>
            </a:r>
            <a:r>
              <a:rPr lang="zh-CN" altLang="en-US" sz="2000" b="0" i="0" dirty="0">
                <a:effectLst/>
                <a:latin typeface="SF Pro Display"/>
              </a:rPr>
              <a:t>：有少数公司发布的应用数量较多，达到</a:t>
            </a:r>
            <a:r>
              <a:rPr lang="en-US" altLang="zh-CN" sz="2000" b="0" i="0" dirty="0">
                <a:effectLst/>
                <a:latin typeface="SF Pro Display"/>
              </a:rPr>
              <a:t>6</a:t>
            </a:r>
            <a:r>
              <a:rPr lang="zh-CN" altLang="en-US" sz="2000" b="0" i="0" dirty="0">
                <a:effectLst/>
                <a:latin typeface="SF Pro Display"/>
              </a:rPr>
              <a:t>到</a:t>
            </a:r>
            <a:r>
              <a:rPr lang="en-US" altLang="zh-CN" sz="2000" b="0" i="0" dirty="0">
                <a:effectLst/>
                <a:latin typeface="SF Pro Display"/>
              </a:rPr>
              <a:t>8</a:t>
            </a:r>
            <a:r>
              <a:rPr lang="zh-CN" altLang="en-US" sz="2000" b="0" i="0" dirty="0">
                <a:effectLst/>
                <a:latin typeface="SF Pro Display"/>
              </a:rPr>
              <a:t>个。这些公司可能是专业的应用开发公司，专注于多个应用的开发和发布。</a:t>
            </a:r>
          </a:p>
          <a:p>
            <a:pPr marL="127000" indent="0">
              <a:buNone/>
            </a:pPr>
            <a:r>
              <a:rPr lang="zh-CN" altLang="en-US" sz="2000" b="1" i="0" dirty="0">
                <a:effectLst/>
                <a:latin typeface="SF Pro Display"/>
              </a:rPr>
              <a:t>长尾效应明显</a:t>
            </a:r>
            <a:r>
              <a:rPr lang="zh-CN" altLang="en-US" sz="2000" b="0" i="0" dirty="0">
                <a:effectLst/>
                <a:latin typeface="SF Pro Display"/>
              </a:rPr>
              <a:t>：从图中可以看出，应用发布数量较多的公司是少数，而大多数公司发布的应用数量较少。这种分布符合典型的长尾效应，少数公司贡献了大部分的应用数量。</a:t>
            </a:r>
          </a:p>
          <a:p>
            <a:endParaRPr lang="zh-CN" altLang="en-US" sz="2000" dirty="0"/>
          </a:p>
          <a:p>
            <a:endParaRPr lang="zh-CN" altLang="en-US" dirty="0"/>
          </a:p>
          <a:p>
            <a:pPr rtl="0"/>
            <a:endParaRPr 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147896" y="1816916"/>
            <a:ext cx="4894573" cy="4297680"/>
          </a:xfrm>
          <a:noFill/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13B263-A0D6-6459-1EE9-1A0DF2825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046" y="1681980"/>
            <a:ext cx="6841953" cy="443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49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E341F-6F3C-AA93-F60A-4B0CC14A7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8B1BA3-3956-066A-F98D-464D0FB7B9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+mj-lt"/>
              <a:buAutoNum type="arabicPeriod"/>
            </a:pPr>
            <a:r>
              <a:rPr lang="zh-CN" altLang="en-US" sz="1600" b="1" i="0" dirty="0">
                <a:solidFill>
                  <a:srgbClr val="222222"/>
                </a:solidFill>
                <a:effectLst/>
                <a:latin typeface="SF Pro Display"/>
              </a:rPr>
              <a:t>上海（</a:t>
            </a:r>
            <a:r>
              <a:rPr lang="en-US" altLang="zh-CN" sz="1600" b="1" i="0" dirty="0">
                <a:solidFill>
                  <a:srgbClr val="222222"/>
                </a:solidFill>
                <a:effectLst/>
                <a:latin typeface="SF Pro Display"/>
              </a:rPr>
              <a:t>28.5%</a:t>
            </a:r>
            <a:r>
              <a:rPr lang="zh-CN" altLang="en-US" sz="1600" b="1" i="0" dirty="0">
                <a:solidFill>
                  <a:srgbClr val="222222"/>
                </a:solidFill>
                <a:effectLst/>
                <a:latin typeface="SF Pro Display"/>
              </a:rPr>
              <a:t>）</a:t>
            </a:r>
            <a:r>
              <a:rPr lang="zh-CN" altLang="en-US" sz="1600" b="0" i="0" dirty="0">
                <a:solidFill>
                  <a:srgbClr val="222222"/>
                </a:solidFill>
                <a:effectLst/>
                <a:latin typeface="SF Pro Display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sz="1600" b="0" i="0" dirty="0">
                <a:solidFill>
                  <a:srgbClr val="222222"/>
                </a:solidFill>
                <a:effectLst/>
                <a:latin typeface="SF Pro Display"/>
              </a:rPr>
              <a:t>上海是应用开发公司最集中的地区，占比最高，达到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SF Pro Display"/>
              </a:rPr>
              <a:t>28.5%</a:t>
            </a:r>
            <a:r>
              <a:rPr lang="zh-CN" altLang="en-US" sz="1600" b="0" i="0" dirty="0">
                <a:solidFill>
                  <a:srgbClr val="222222"/>
                </a:solidFill>
                <a:effectLst/>
                <a:latin typeface="SF Pro Display"/>
              </a:rPr>
              <a:t>。这表明上海在应用开发领域具有重要地位，可能得益于其优越的经济环境和丰富的科技资源。</a:t>
            </a:r>
          </a:p>
          <a:p>
            <a:pPr algn="l">
              <a:buFont typeface="+mj-lt"/>
              <a:buAutoNum type="arabicPeriod"/>
            </a:pPr>
            <a:r>
              <a:rPr lang="zh-CN" altLang="en-US" sz="1600" b="1" i="0" dirty="0">
                <a:solidFill>
                  <a:srgbClr val="222222"/>
                </a:solidFill>
                <a:effectLst/>
                <a:latin typeface="SF Pro Display"/>
              </a:rPr>
              <a:t>深圳（</a:t>
            </a:r>
            <a:r>
              <a:rPr lang="en-US" altLang="zh-CN" sz="1600" b="1" i="0" dirty="0">
                <a:solidFill>
                  <a:srgbClr val="222222"/>
                </a:solidFill>
                <a:effectLst/>
                <a:latin typeface="SF Pro Display"/>
              </a:rPr>
              <a:t>19.5%</a:t>
            </a:r>
            <a:r>
              <a:rPr lang="zh-CN" altLang="en-US" sz="1600" b="1" i="0" dirty="0">
                <a:solidFill>
                  <a:srgbClr val="222222"/>
                </a:solidFill>
                <a:effectLst/>
                <a:latin typeface="SF Pro Display"/>
              </a:rPr>
              <a:t>）</a:t>
            </a:r>
            <a:r>
              <a:rPr lang="zh-CN" altLang="en-US" sz="1600" b="0" i="0" dirty="0">
                <a:solidFill>
                  <a:srgbClr val="222222"/>
                </a:solidFill>
                <a:effectLst/>
                <a:latin typeface="SF Pro Display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sz="1600" b="0" i="0" dirty="0">
                <a:solidFill>
                  <a:srgbClr val="222222"/>
                </a:solidFill>
                <a:effectLst/>
                <a:latin typeface="SF Pro Display"/>
              </a:rPr>
              <a:t>深圳是第二大应用开发公司集中的城市，占比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SF Pro Display"/>
              </a:rPr>
              <a:t>19.5%</a:t>
            </a:r>
            <a:r>
              <a:rPr lang="zh-CN" altLang="en-US" sz="1600" b="0" i="0" dirty="0">
                <a:solidFill>
                  <a:srgbClr val="222222"/>
                </a:solidFill>
                <a:effectLst/>
                <a:latin typeface="SF Pro Display"/>
              </a:rPr>
              <a:t>。作为中国的科技创新中心，深圳拥有众多科技公司和创业公司，应用开发资源丰富。</a:t>
            </a:r>
          </a:p>
          <a:p>
            <a:pPr algn="l">
              <a:buFont typeface="+mj-lt"/>
              <a:buAutoNum type="arabicPeriod"/>
            </a:pPr>
            <a:r>
              <a:rPr lang="zh-CN" altLang="en-US" sz="1600" b="1" i="0" dirty="0">
                <a:solidFill>
                  <a:srgbClr val="222222"/>
                </a:solidFill>
                <a:effectLst/>
                <a:latin typeface="SF Pro Display"/>
              </a:rPr>
              <a:t>杭州（</a:t>
            </a:r>
            <a:r>
              <a:rPr lang="en-US" altLang="zh-CN" sz="1600" b="1" i="0" dirty="0">
                <a:solidFill>
                  <a:srgbClr val="222222"/>
                </a:solidFill>
                <a:effectLst/>
                <a:latin typeface="SF Pro Display"/>
              </a:rPr>
              <a:t>13.8%</a:t>
            </a:r>
            <a:r>
              <a:rPr lang="zh-CN" altLang="en-US" sz="1600" b="1" i="0" dirty="0">
                <a:solidFill>
                  <a:srgbClr val="222222"/>
                </a:solidFill>
                <a:effectLst/>
                <a:latin typeface="SF Pro Display"/>
              </a:rPr>
              <a:t>）</a:t>
            </a:r>
            <a:r>
              <a:rPr lang="zh-CN" altLang="en-US" sz="1600" b="0" i="0" dirty="0">
                <a:solidFill>
                  <a:srgbClr val="222222"/>
                </a:solidFill>
                <a:effectLst/>
                <a:latin typeface="SF Pro Display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sz="1600" b="0" i="0" dirty="0">
                <a:solidFill>
                  <a:srgbClr val="222222"/>
                </a:solidFill>
                <a:effectLst/>
                <a:latin typeface="SF Pro Display"/>
              </a:rPr>
              <a:t>杭州是第三大应用开发公司集中的城市，占比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SF Pro Display"/>
              </a:rPr>
              <a:t>13.8%</a:t>
            </a:r>
            <a:r>
              <a:rPr lang="zh-CN" altLang="en-US" sz="1600" b="0" i="0" dirty="0">
                <a:solidFill>
                  <a:srgbClr val="222222"/>
                </a:solidFill>
                <a:effectLst/>
                <a:latin typeface="SF Pro Display"/>
              </a:rPr>
              <a:t>。杭州以其互联网和电子商务产业闻名，吸引了大量的开发者和公司。</a:t>
            </a:r>
          </a:p>
          <a:p>
            <a:endParaRPr kumimoji="1" lang="ja-JP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AB510C-346F-67D2-27CC-5F98B1C2D73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AECB6B-5014-60A3-0E72-0CA6012A6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795" y="1690688"/>
            <a:ext cx="55600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2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33DF5-48B1-B62E-E544-7012260E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FE38DB-3DC4-4BB9-FC9D-0A8B8D7E2B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4477672" cy="429768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effectLst/>
                <a:highlight>
                  <a:srgbClr val="F7F7FA"/>
                </a:highlight>
                <a:latin typeface="SF Pro Display"/>
              </a:rPr>
              <a:t>小型应用（</a:t>
            </a:r>
            <a:r>
              <a:rPr lang="en-US" altLang="zh-CN" b="1" i="0" dirty="0">
                <a:effectLst/>
                <a:highlight>
                  <a:srgbClr val="F7F7FA"/>
                </a:highlight>
                <a:latin typeface="SF Pro Display"/>
              </a:rPr>
              <a:t>0MB - 200MB</a:t>
            </a:r>
            <a:r>
              <a:rPr lang="zh-CN" altLang="en-US" b="1" i="0" dirty="0">
                <a:effectLst/>
                <a:highlight>
                  <a:srgbClr val="F7F7FA"/>
                </a:highlight>
                <a:latin typeface="SF Pro Display"/>
              </a:rPr>
              <a:t>）</a:t>
            </a:r>
            <a:r>
              <a:rPr lang="zh-CN" altLang="en-US" b="0" i="0" dirty="0">
                <a:effectLst/>
                <a:highlight>
                  <a:srgbClr val="F7F7FA"/>
                </a:highlight>
                <a:latin typeface="SF Pro Display"/>
              </a:rPr>
              <a:t> 占据了大部分，说明很多应用体积较小，可能是一些简单的工具、轻量级游戏或基础功能应用。但同时也不排除应用内置下载资源。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effectLst/>
                <a:highlight>
                  <a:srgbClr val="F7F7FA"/>
                </a:highlight>
                <a:latin typeface="SF Pro Display"/>
              </a:rPr>
              <a:t>中型应用（</a:t>
            </a:r>
            <a:r>
              <a:rPr lang="en-US" altLang="zh-CN" b="1" i="0" dirty="0">
                <a:effectLst/>
                <a:highlight>
                  <a:srgbClr val="F7F7FA"/>
                </a:highlight>
                <a:latin typeface="SF Pro Display"/>
              </a:rPr>
              <a:t>201MB - 800MB</a:t>
            </a:r>
            <a:r>
              <a:rPr lang="zh-CN" altLang="en-US" b="1" i="0" dirty="0">
                <a:effectLst/>
                <a:highlight>
                  <a:srgbClr val="F7F7FA"/>
                </a:highlight>
                <a:latin typeface="SF Pro Display"/>
              </a:rPr>
              <a:t>）</a:t>
            </a:r>
            <a:r>
              <a:rPr lang="zh-CN" altLang="en-US" b="0" i="0" dirty="0">
                <a:effectLst/>
                <a:highlight>
                  <a:srgbClr val="F7F7FA"/>
                </a:highlight>
                <a:latin typeface="SF Pro Display"/>
              </a:rPr>
              <a:t> 也占据了一定比例，可能包括一些复杂度适中的游戏和应用。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effectLst/>
                <a:highlight>
                  <a:srgbClr val="F7F7FA"/>
                </a:highlight>
                <a:latin typeface="SF Pro Display"/>
              </a:rPr>
              <a:t>大型应用（</a:t>
            </a:r>
            <a:r>
              <a:rPr lang="en-US" altLang="zh-CN" b="1" i="0" dirty="0">
                <a:effectLst/>
                <a:highlight>
                  <a:srgbClr val="F7F7FA"/>
                </a:highlight>
                <a:latin typeface="SF Pro Display"/>
              </a:rPr>
              <a:t>801MB</a:t>
            </a:r>
            <a:r>
              <a:rPr lang="zh-CN" altLang="en-US" b="1" i="0" dirty="0">
                <a:effectLst/>
                <a:highlight>
                  <a:srgbClr val="F7F7FA"/>
                </a:highlight>
                <a:latin typeface="SF Pro Display"/>
              </a:rPr>
              <a:t>以上）</a:t>
            </a:r>
            <a:r>
              <a:rPr lang="zh-CN" altLang="en-US" b="0" i="0" dirty="0">
                <a:effectLst/>
                <a:highlight>
                  <a:srgbClr val="F7F7FA"/>
                </a:highlight>
                <a:latin typeface="SF Pro Display"/>
              </a:rPr>
              <a:t> 数量较少，但仍然存在一些体积较大的应用，可能是一些高质量的</a:t>
            </a:r>
            <a:r>
              <a:rPr lang="en-US" altLang="zh-CN" b="0" i="0" dirty="0">
                <a:effectLst/>
                <a:highlight>
                  <a:srgbClr val="F7F7FA"/>
                </a:highlight>
                <a:latin typeface="SF Pro Display"/>
              </a:rPr>
              <a:t>3D</a:t>
            </a:r>
            <a:r>
              <a:rPr lang="zh-CN" altLang="en-US" b="0" i="0" dirty="0">
                <a:effectLst/>
                <a:highlight>
                  <a:srgbClr val="F7F7FA"/>
                </a:highlight>
                <a:latin typeface="SF Pro Display"/>
              </a:rPr>
              <a:t>游戏或包含大量内容的应用。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7FD613-E872-8AFD-5C2D-81C5D53C0F4C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57C811-07D1-CBA3-BEDB-43D4CB460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798" y="2274116"/>
            <a:ext cx="6527459" cy="369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81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rtlCol="0" anchor="ctr"/>
          <a:lstStyle>
            <a:defPPr>
              <a:defRPr lang="zh-CN"/>
            </a:defPPr>
          </a:lstStyle>
          <a:p>
            <a:pPr rtl="0"/>
            <a:r>
              <a:rPr lang="ja-JP" altLang="en-US" dirty="0"/>
              <a:t>应用拓展</a:t>
            </a:r>
            <a:endParaRPr 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6411685" cy="4297680"/>
          </a:xfrm>
          <a:noFill/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lang="zh-CN" altLang="en-US" b="1" i="0" dirty="0">
                <a:solidFill>
                  <a:srgbClr val="616161"/>
                </a:solidFill>
                <a:latin typeface="Proxima Nova"/>
              </a:rPr>
              <a:t>市场分析</a:t>
            </a:r>
            <a:r>
              <a:rPr lang="en-US" altLang="zh-CN" b="1" i="0" dirty="0">
                <a:solidFill>
                  <a:srgbClr val="616161"/>
                </a:solidFill>
                <a:latin typeface="Proxima Nova"/>
              </a:rPr>
              <a:t>:</a:t>
            </a:r>
            <a:r>
              <a:rPr lang="zh-CN" altLang="en-US" b="0" i="0" dirty="0">
                <a:solidFill>
                  <a:srgbClr val="616161"/>
                </a:solidFill>
                <a:latin typeface="Proxima Nova"/>
              </a:rPr>
              <a:t> 通过爬取小米应用商店中的应用数据，可以分析当前市场上的热门应用类型、用户偏好和趋势。这对于应用开发者和市场营销人员来说，可以提供有价值的参考。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zh-CN" altLang="en-US" b="1" i="0" dirty="0">
                <a:solidFill>
                  <a:srgbClr val="616161"/>
                </a:solidFill>
                <a:latin typeface="Proxima Nova"/>
              </a:rPr>
              <a:t>竞争分析</a:t>
            </a:r>
            <a:r>
              <a:rPr lang="en-US" altLang="zh-CN" b="1" i="0" dirty="0">
                <a:solidFill>
                  <a:srgbClr val="616161"/>
                </a:solidFill>
                <a:latin typeface="Proxima Nova"/>
              </a:rPr>
              <a:t>:</a:t>
            </a:r>
            <a:r>
              <a:rPr lang="zh-CN" altLang="en-US" b="0" i="0" dirty="0">
                <a:solidFill>
                  <a:srgbClr val="616161"/>
                </a:solidFill>
                <a:latin typeface="Proxima Nova"/>
              </a:rPr>
              <a:t> 通过分析竞争对手的应用数据，可以了解他们的应用表现、用户评价和市场策略，从而制定更有效的竞争策略。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zh-CN" altLang="en-US" b="1" i="0" dirty="0">
                <a:solidFill>
                  <a:srgbClr val="616161"/>
                </a:solidFill>
                <a:latin typeface="Proxima Nova"/>
              </a:rPr>
              <a:t>推荐系统</a:t>
            </a:r>
            <a:r>
              <a:rPr lang="en-US" altLang="zh-CN" b="1" i="0" dirty="0">
                <a:solidFill>
                  <a:srgbClr val="616161"/>
                </a:solidFill>
                <a:latin typeface="Proxima Nova"/>
              </a:rPr>
              <a:t>:</a:t>
            </a:r>
            <a:r>
              <a:rPr lang="zh-CN" altLang="en-US" b="0" i="0" dirty="0">
                <a:solidFill>
                  <a:srgbClr val="616161"/>
                </a:solidFill>
                <a:latin typeface="Proxima Nova"/>
              </a:rPr>
              <a:t> 爬取的应用数据可以用于构建推荐系统，根据用户的历史下载和评分记录，推荐他们可能感兴趣的应用，提高用户粘性和满意度。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zh-CN" altLang="en-US" b="1" i="0" dirty="0">
                <a:solidFill>
                  <a:srgbClr val="616161"/>
                </a:solidFill>
                <a:latin typeface="Proxima Nova"/>
              </a:rPr>
              <a:t>数据可视化</a:t>
            </a:r>
            <a:r>
              <a:rPr lang="en-US" altLang="zh-CN" b="1" i="0" dirty="0">
                <a:solidFill>
                  <a:srgbClr val="616161"/>
                </a:solidFill>
                <a:latin typeface="Proxima Nova"/>
              </a:rPr>
              <a:t>:</a:t>
            </a:r>
            <a:r>
              <a:rPr lang="zh-CN" altLang="en-US" b="0" i="0" dirty="0">
                <a:solidFill>
                  <a:srgbClr val="616161"/>
                </a:solidFill>
                <a:latin typeface="Proxima Nova"/>
              </a:rPr>
              <a:t> 将爬取到的数据进行可视化展示，例如应用评分分布、下载量趋势等，可以帮助更直观地了解市场情况。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zh-CN" altLang="en-US" b="1" i="0" dirty="0">
                <a:solidFill>
                  <a:srgbClr val="616161"/>
                </a:solidFill>
                <a:latin typeface="Proxima Nova"/>
              </a:rPr>
              <a:t>学术研究</a:t>
            </a:r>
            <a:r>
              <a:rPr lang="en-US" altLang="zh-CN" b="1" i="0" dirty="0">
                <a:solidFill>
                  <a:srgbClr val="616161"/>
                </a:solidFill>
                <a:latin typeface="Proxima Nova"/>
              </a:rPr>
              <a:t>:</a:t>
            </a:r>
            <a:r>
              <a:rPr lang="zh-CN" altLang="en-US" b="0" i="0" dirty="0">
                <a:solidFill>
                  <a:srgbClr val="616161"/>
                </a:solidFill>
                <a:latin typeface="Proxima Nova"/>
              </a:rPr>
              <a:t> 研究人员可以利用爬取的应用数据进行各种学术研究，例如移动应用的用户行为分析、应用商店的生态系统研究等。</a:t>
            </a:r>
          </a:p>
          <a:p>
            <a:pPr rtl="0"/>
            <a:endParaRPr lang="zh-CN" dirty="0"/>
          </a:p>
        </p:txBody>
      </p:sp>
      <p:pic>
        <p:nvPicPr>
          <p:cNvPr id="10" name="Picture 9" descr="tmpx8wp2o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886" y="1915070"/>
            <a:ext cx="4190999" cy="235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r>
              <a:rPr lang="ja-JP" altLang="en-US" dirty="0"/>
              <a:t>总结</a:t>
            </a:r>
            <a:endParaRPr lang="zh-CN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931229" cy="4297678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zh-CN"/>
            </a:defPPr>
          </a:lstStyle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lang="zh-CN" altLang="en-US" sz="2400" b="1" i="0" dirty="0">
                <a:latin typeface="Proxima Nova"/>
              </a:rPr>
              <a:t>多领域应用</a:t>
            </a:r>
            <a:r>
              <a:rPr lang="en-US" altLang="zh-CN" sz="2400" b="1" i="0" dirty="0">
                <a:latin typeface="Proxima Nova"/>
              </a:rPr>
              <a:t>:</a:t>
            </a:r>
            <a:r>
              <a:rPr lang="zh-CN" altLang="en-US" sz="2400" b="0" i="0" dirty="0">
                <a:latin typeface="Proxima Nova"/>
              </a:rPr>
              <a:t> 通过爬取小米应用商店的应用数据，可以在市场分析、竞争分析、推荐系统、数据可视化、学术研究等多个领域发挥重要作用。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zh-CN" altLang="en-US" sz="2400" b="1" i="0" dirty="0">
                <a:latin typeface="Proxima Nova"/>
              </a:rPr>
              <a:t>价值支持</a:t>
            </a:r>
            <a:r>
              <a:rPr lang="en-US" altLang="zh-CN" sz="2400" b="1" i="0" dirty="0">
                <a:latin typeface="Proxima Nova"/>
              </a:rPr>
              <a:t>:</a:t>
            </a:r>
            <a:r>
              <a:rPr lang="zh-CN" altLang="en-US" sz="2400" b="0" i="0" dirty="0">
                <a:latin typeface="Proxima Nova"/>
              </a:rPr>
              <a:t> 无论是商业应用还是学术研究，应用数据都可以提供有价值的支持和参考。</a:t>
            </a:r>
          </a:p>
          <a:p>
            <a:pPr rtl="0"/>
            <a:endParaRPr lang="zh-CN" sz="2400" dirty="0"/>
          </a:p>
        </p:txBody>
      </p:sp>
      <p:pic>
        <p:nvPicPr>
          <p:cNvPr id="10" name="Picture 9" descr="tmpi3s2ysl3.png"/>
          <p:cNvPicPr>
            <a:picLocks noGrp="1" noChangeAspect="1"/>
          </p:cNvPicPr>
          <p:nvPr>
            <p:ph type="tbl" sz="quarter" idx="13"/>
          </p:nvPr>
        </p:nvPicPr>
        <p:blipFill>
          <a:blip r:embed="rId3"/>
          <a:stretch>
            <a:fillRect/>
          </a:stretch>
        </p:blipFill>
        <p:spPr>
          <a:xfrm>
            <a:off x="6080194" y="1915213"/>
            <a:ext cx="5273605" cy="296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  <a:noFill/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谢谢</a:t>
            </a:r>
          </a:p>
        </p:txBody>
      </p:sp>
      <p:pic>
        <p:nvPicPr>
          <p:cNvPr id="1026" name="Picture 2" descr="Image result for 小米">
            <a:extLst>
              <a:ext uri="{FF2B5EF4-FFF2-40B4-BE49-F238E27FC236}">
                <a16:creationId xmlns:a16="http://schemas.microsoft.com/office/drawing/2014/main" id="{CA929286-C2F8-E832-EAE0-6A79A17F0F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1698625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484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57" y="1119031"/>
            <a:ext cx="4384736" cy="4619938"/>
          </a:xfrm>
          <a:noFill/>
        </p:spPr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altLang="en-US" dirty="0"/>
              <a:t>项目背景介绍</a:t>
            </a:r>
            <a:r>
              <a:rPr lang="zh-CN" dirty="0"/>
              <a:t>​​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8" y="554942"/>
            <a:ext cx="5552091" cy="3155752"/>
          </a:xfrm>
          <a:noFill/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lang="zh-CN" altLang="en-US" sz="1300" b="1" i="0" dirty="0">
                <a:latin typeface="Proxima Nova"/>
              </a:rPr>
              <a:t>平台功能</a:t>
            </a:r>
            <a:r>
              <a:rPr lang="en-US" altLang="zh-CN" sz="1300" b="1" i="0" dirty="0">
                <a:latin typeface="Proxima Nova"/>
              </a:rPr>
              <a:t>:</a:t>
            </a:r>
            <a:r>
              <a:rPr lang="zh-CN" altLang="en-US" sz="1300" b="0" i="0" dirty="0">
                <a:latin typeface="Proxima Nova"/>
              </a:rPr>
              <a:t> 小米应用商店是小米公司为其智能手机用户提供的应用下载平台，用户可以在这里下载和更新各种应用程序。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zh-CN" altLang="en-US" sz="1300" b="1" i="0" dirty="0">
                <a:latin typeface="Proxima Nova"/>
              </a:rPr>
              <a:t>数据价值</a:t>
            </a:r>
            <a:r>
              <a:rPr lang="en-US" altLang="zh-CN" sz="1300" b="1" i="0" dirty="0">
                <a:latin typeface="Proxima Nova"/>
              </a:rPr>
              <a:t>:</a:t>
            </a:r>
            <a:r>
              <a:rPr lang="zh-CN" altLang="en-US" sz="1300" b="0" i="0" dirty="0">
                <a:latin typeface="Proxima Nova"/>
              </a:rPr>
              <a:t> 小米应用商店的数据具有很高的商业价值和研究价值。</a:t>
            </a:r>
            <a:endParaRPr lang="en-US" altLang="zh-CN" sz="1300" b="0" i="0" dirty="0">
              <a:latin typeface="Proxima Nova"/>
            </a:endParaRP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endParaRPr lang="en-US" altLang="zh-CN" sz="1300" b="0" i="0" dirty="0">
              <a:latin typeface="Proxima Nova"/>
            </a:endParaRPr>
          </a:p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lang="zh-CN" altLang="en-US" sz="1300" b="1" i="0" dirty="0">
                <a:latin typeface="Proxima Nova"/>
              </a:rPr>
              <a:t>小米应用商店简介</a:t>
            </a:r>
            <a:r>
              <a:rPr lang="en-US" altLang="zh-CN" sz="1300" b="1" i="0" dirty="0">
                <a:latin typeface="Proxima Nova"/>
              </a:rPr>
              <a:t>:</a:t>
            </a:r>
            <a:r>
              <a:rPr lang="zh-CN" altLang="en-US" sz="1300" b="0" i="0" dirty="0">
                <a:latin typeface="Proxima Nova"/>
              </a:rPr>
              <a:t> 小米应用商店是小米公司为其智能手机用户提供的应用下载平台，用户可以在这里下载和更新各种应用程序。由于小米手机在国内有大量用户，小米应用商店的数据具有很高的商业价值和研究价值。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zh-CN" altLang="en-US" sz="1300" b="1" i="0" dirty="0">
                <a:latin typeface="Proxima Nova"/>
              </a:rPr>
              <a:t>爬虫目的</a:t>
            </a:r>
            <a:r>
              <a:rPr lang="en-US" altLang="zh-CN" sz="1300" b="1" i="0" dirty="0">
                <a:latin typeface="Proxima Nova"/>
              </a:rPr>
              <a:t>:</a:t>
            </a:r>
            <a:r>
              <a:rPr lang="zh-CN" altLang="en-US" sz="1300" b="0" i="0" dirty="0">
                <a:latin typeface="Proxima Nova"/>
              </a:rPr>
              <a:t> 通过编写</a:t>
            </a:r>
            <a:r>
              <a:rPr lang="en-US" altLang="zh-CN" sz="1300" b="0" i="0" dirty="0">
                <a:latin typeface="Proxima Nova"/>
              </a:rPr>
              <a:t>Python</a:t>
            </a:r>
            <a:r>
              <a:rPr lang="zh-CN" altLang="en-US" sz="1300" b="0" i="0" dirty="0">
                <a:latin typeface="Proxima Nova"/>
              </a:rPr>
              <a:t>脚本，自动化地抓取小米应用商店中的应用信息。这些信息包括应用名称、开发者、评分、下载量、应用简介等。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endParaRPr lang="zh-CN" altLang="en-US" sz="1300" b="0" i="0" dirty="0">
              <a:latin typeface="Proxima Nov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8F84E8-1C52-E1EB-8AD6-9CE9EB044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525" y="3856202"/>
            <a:ext cx="3936456" cy="23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2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2513E45-4F5C-9394-1D42-7FB6C0170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118" y="262762"/>
            <a:ext cx="5507421" cy="3649718"/>
          </a:xfrm>
        </p:spPr>
        <p:txBody>
          <a:bodyPr rtlCol="0" anchor="b">
            <a:normAutofit/>
          </a:bodyPr>
          <a:lstStyle>
            <a:defPPr>
              <a:defRPr lang="zh-CN"/>
            </a:defPPr>
          </a:lstStyle>
          <a:p>
            <a:pPr rtl="0"/>
            <a:r>
              <a:rPr lang="ja-JP" altLang="en-US" dirty="0"/>
              <a:t>爬虫目的</a:t>
            </a:r>
            <a:endParaRPr 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5C37F52-5C08-7C02-C9CA-E2AD930A9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2118" y="4058263"/>
            <a:ext cx="5262489" cy="2141482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lang="zh-CN" altLang="en-US" sz="1300" b="1" i="0" dirty="0">
                <a:latin typeface="Proxima Nova"/>
              </a:rPr>
              <a:t>市场分析</a:t>
            </a:r>
            <a:r>
              <a:rPr lang="en-US" altLang="zh-CN" sz="1300" b="1" i="0" dirty="0">
                <a:latin typeface="Proxima Nova"/>
              </a:rPr>
              <a:t>:</a:t>
            </a:r>
            <a:r>
              <a:rPr lang="zh-CN" altLang="en-US" sz="1300" b="0" i="0" dirty="0">
                <a:latin typeface="Proxima Nova"/>
              </a:rPr>
              <a:t> 了解当前热门应用的类型和特点，分析市场趋势。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zh-CN" altLang="en-US" sz="1300" b="1" i="0" dirty="0">
                <a:latin typeface="Proxima Nova"/>
              </a:rPr>
              <a:t>竞争分析</a:t>
            </a:r>
            <a:r>
              <a:rPr lang="en-US" altLang="zh-CN" sz="1300" b="1" i="0" dirty="0">
                <a:latin typeface="Proxima Nova"/>
              </a:rPr>
              <a:t>:</a:t>
            </a:r>
            <a:r>
              <a:rPr lang="zh-CN" altLang="en-US" sz="1300" b="0" i="0" dirty="0">
                <a:latin typeface="Proxima Nova"/>
              </a:rPr>
              <a:t> 了解竞争对手的应用表现，制定更有效的市场策略。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zh-CN" altLang="en-US" sz="1300" b="1" i="0" dirty="0">
                <a:latin typeface="Proxima Nova"/>
              </a:rPr>
              <a:t>推荐系统</a:t>
            </a:r>
            <a:r>
              <a:rPr lang="en-US" altLang="zh-CN" sz="1300" b="1" i="0" dirty="0">
                <a:latin typeface="Proxima Nova"/>
              </a:rPr>
              <a:t>:</a:t>
            </a:r>
            <a:r>
              <a:rPr lang="zh-CN" altLang="en-US" sz="1300" b="0" i="0" dirty="0">
                <a:latin typeface="Proxima Nova"/>
              </a:rPr>
              <a:t> 为用户推荐可能感兴趣的应用。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zh-CN" altLang="en-US" sz="1300" b="1" i="0" dirty="0">
                <a:latin typeface="Proxima Nova"/>
              </a:rPr>
              <a:t>学术研究</a:t>
            </a:r>
            <a:r>
              <a:rPr lang="en-US" altLang="zh-CN" sz="1300" b="1" i="0" dirty="0">
                <a:latin typeface="Proxima Nova"/>
              </a:rPr>
              <a:t>:</a:t>
            </a:r>
            <a:r>
              <a:rPr lang="zh-CN" altLang="en-US" sz="1300" b="0" i="0" dirty="0">
                <a:latin typeface="Proxima Nova"/>
              </a:rPr>
              <a:t> 进行与移动应用相关的研究。</a:t>
            </a:r>
          </a:p>
          <a:p>
            <a:pPr rtl="0"/>
            <a:endParaRPr lang="zh-CN" dirty="0"/>
          </a:p>
        </p:txBody>
      </p:sp>
      <p:pic>
        <p:nvPicPr>
          <p:cNvPr id="6" name="Picture 9" descr="tmp6zllmeqo.png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1842" r="21842"/>
          <a:stretch>
            <a:fillRect/>
          </a:stretch>
        </p:blipFill>
        <p:spPr>
          <a:xfrm>
            <a:off x="708025" y="847725"/>
            <a:ext cx="4619625" cy="461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2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3"/>
            <a:ext cx="10515600" cy="1472974"/>
          </a:xfrm>
          <a:noFill/>
        </p:spPr>
        <p:txBody>
          <a:bodyPr rtlCol="0" anchor="ctr"/>
          <a:lstStyle>
            <a:defPPr>
              <a:defRPr lang="zh-CN"/>
            </a:defPPr>
          </a:lstStyle>
          <a:p>
            <a:pPr rtl="0"/>
            <a:r>
              <a:rPr lang="ja-JP" altLang="en-US" dirty="0"/>
              <a:t>代码解析</a:t>
            </a:r>
            <a:endParaRPr 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38099"/>
            <a:ext cx="8012113" cy="4284889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zh-CN"/>
            </a:defPPr>
          </a:lstStyle>
          <a:p>
            <a:r>
              <a:rPr lang="zh-CN" altLang="en-US" dirty="0"/>
              <a:t>导入模块：</a:t>
            </a:r>
          </a:p>
          <a:p>
            <a:pPr rtl="0"/>
            <a:endParaRPr 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6F06A68-95FE-47EA-C202-D733FC313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9489"/>
            <a:ext cx="2067558" cy="95425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D12AC5C-900D-5276-CCE4-E9AED526AB43}"/>
              </a:ext>
            </a:extLst>
          </p:cNvPr>
          <p:cNvSpPr txBox="1"/>
          <p:nvPr/>
        </p:nvSpPr>
        <p:spPr>
          <a:xfrm>
            <a:off x="1044186" y="3781486"/>
            <a:ext cx="4359623" cy="2041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zh-CN" dirty="0">
                <a:solidFill>
                  <a:srgbClr val="222222"/>
                </a:solidFill>
                <a:latin typeface="Arial Unicode MS"/>
                <a:ea typeface="Menlo"/>
              </a:rPr>
              <a:t>requests</a:t>
            </a:r>
            <a:r>
              <a:rPr lang="zh-CN" altLang="en-US" dirty="0">
                <a:solidFill>
                  <a:srgbClr val="222222"/>
                </a:solidFill>
                <a:ea typeface="SF Pro Display"/>
              </a:rPr>
              <a:t>：用于发起</a:t>
            </a:r>
            <a:r>
              <a:rPr lang="en-US" altLang="zh-CN" dirty="0">
                <a:solidFill>
                  <a:srgbClr val="222222"/>
                </a:solidFill>
                <a:ea typeface="SF Pro Display"/>
              </a:rPr>
              <a:t>HTTP</a:t>
            </a:r>
            <a:r>
              <a:rPr lang="zh-CN" altLang="en-US" dirty="0">
                <a:solidFill>
                  <a:srgbClr val="222222"/>
                </a:solidFill>
                <a:ea typeface="SF Pro Display"/>
              </a:rPr>
              <a:t>请求，获取网页内容。</a:t>
            </a:r>
            <a:endParaRPr lang="zh-CN" altLang="en-US" dirty="0">
              <a:solidFill>
                <a:srgbClr val="222222"/>
              </a:solidFill>
              <a:latin typeface="Arial" panose="020B0604020202020204" pitchFamily="34" charset="0"/>
              <a:ea typeface="SF Pro Display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zh-CN" dirty="0">
                <a:solidFill>
                  <a:srgbClr val="222222"/>
                </a:solidFill>
                <a:latin typeface="Arial Unicode MS"/>
                <a:ea typeface="Menlo"/>
              </a:rPr>
              <a:t>csv</a:t>
            </a:r>
            <a:r>
              <a:rPr lang="zh-CN" altLang="en-US" dirty="0">
                <a:solidFill>
                  <a:srgbClr val="222222"/>
                </a:solidFill>
                <a:ea typeface="SF Pro Display"/>
              </a:rPr>
              <a:t>：用于处理</a:t>
            </a:r>
            <a:r>
              <a:rPr lang="en-US" altLang="zh-CN" dirty="0">
                <a:solidFill>
                  <a:srgbClr val="222222"/>
                </a:solidFill>
                <a:ea typeface="SF Pro Display"/>
              </a:rPr>
              <a:t>CSV</a:t>
            </a:r>
            <a:r>
              <a:rPr lang="zh-CN" altLang="en-US" dirty="0">
                <a:solidFill>
                  <a:srgbClr val="222222"/>
                </a:solidFill>
                <a:ea typeface="SF Pro Display"/>
              </a:rPr>
              <a:t>文件，保存抓取的数据。</a:t>
            </a:r>
            <a:endParaRPr lang="zh-CN" altLang="en-US" dirty="0">
              <a:solidFill>
                <a:srgbClr val="222222"/>
              </a:solidFill>
              <a:latin typeface="Arial" panose="020B0604020202020204" pitchFamily="34" charset="0"/>
              <a:ea typeface="SF Pro Display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zh-CN" dirty="0">
                <a:solidFill>
                  <a:srgbClr val="222222"/>
                </a:solidFill>
                <a:latin typeface="Arial Unicode MS"/>
                <a:ea typeface="Menlo"/>
              </a:rPr>
              <a:t>queue</a:t>
            </a:r>
            <a:r>
              <a:rPr lang="zh-CN" altLang="en-US" dirty="0">
                <a:solidFill>
                  <a:srgbClr val="222222"/>
                </a:solidFill>
                <a:ea typeface="SF Pro Display"/>
              </a:rPr>
              <a:t>：用于实现队列，用于存储抓取到的数据。</a:t>
            </a:r>
            <a:endParaRPr lang="zh-CN" altLang="en-US" dirty="0">
              <a:solidFill>
                <a:srgbClr val="222222"/>
              </a:solidFill>
              <a:latin typeface="Arial" panose="020B0604020202020204" pitchFamily="34" charset="0"/>
              <a:ea typeface="SF Pro Display"/>
            </a:endParaRPr>
          </a:p>
          <a:p>
            <a:pPr algn="ctr"/>
            <a:endParaRPr lang="zh-CN" altLang="en-US" dirty="0"/>
          </a:p>
        </p:txBody>
      </p:sp>
      <p:pic>
        <p:nvPicPr>
          <p:cNvPr id="10" name="Picture 9" descr="tmpzhb8x4b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995" y="737008"/>
            <a:ext cx="5407966" cy="304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40864-D82D-DB53-71E0-26DF410A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类定义</a:t>
            </a:r>
            <a:endParaRPr kumimoji="1" lang="ja-JP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E63C10-D86B-86E3-D7EF-643CFF49CDC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zh-CN" altLang="en-US" i="0">
                <a:effectLst/>
                <a:latin typeface="SF Pro Display"/>
              </a:rPr>
              <a:t>初始化方法</a:t>
            </a:r>
          </a:p>
          <a:p>
            <a:endParaRPr lang="zh-CN" altLang="en-US"/>
          </a:p>
          <a:p>
            <a:endParaRPr kumimoji="1" lang="ja-JP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77C38E-503D-B430-D330-EE62E2D5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323" y="573171"/>
            <a:ext cx="4127905" cy="9119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4ABB057-6C48-4EA2-4BCF-52AD5288D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29" y="2277017"/>
            <a:ext cx="8242853" cy="12149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959987D-576D-1D88-1564-5FBD73DD1A3C}"/>
              </a:ext>
            </a:extLst>
          </p:cNvPr>
          <p:cNvSpPr txBox="1"/>
          <p:nvPr/>
        </p:nvSpPr>
        <p:spPr>
          <a:xfrm>
            <a:off x="838200" y="3867993"/>
            <a:ext cx="8330076" cy="2315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Menlo"/>
              </a:rPr>
              <a:t>self.base_url</a:t>
            </a:r>
            <a:r>
              <a:rPr kumimoji="0" lang="zh-CN" altLang="zh-CN" sz="1800" i="0" u="none" strike="noStrike" cap="none" normalizeH="0" baseline="0" dirty="0">
                <a:ln>
                  <a:noFill/>
                </a:ln>
                <a:effectLst/>
                <a:ea typeface="SF Pro Display"/>
              </a:rPr>
              <a:t>：基础URL，用于获取应用列表。</a:t>
            </a:r>
            <a:endParaRPr kumimoji="0" lang="zh-CN" altLang="zh-CN" sz="18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SF Pro Displa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Menlo"/>
              </a:rPr>
              <a:t>self.base_download</a:t>
            </a:r>
            <a:r>
              <a:rPr kumimoji="0" lang="zh-CN" altLang="zh-CN" sz="1800" i="0" u="none" strike="noStrike" cap="none" normalizeH="0" baseline="0" dirty="0">
                <a:ln>
                  <a:noFill/>
                </a:ln>
                <a:effectLst/>
                <a:ea typeface="SF Pro Display"/>
              </a:rPr>
              <a:t>：基础下载URL，用于生成下载链接。</a:t>
            </a:r>
            <a:endParaRPr kumimoji="0" lang="zh-CN" altLang="zh-CN" sz="18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SF Pro Displa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Menlo"/>
              </a:rPr>
              <a:t>self.header</a:t>
            </a:r>
            <a:r>
              <a:rPr kumimoji="0" lang="zh-CN" altLang="zh-CN" sz="1800" i="0" u="none" strike="noStrike" cap="none" normalizeH="0" baseline="0" dirty="0">
                <a:ln>
                  <a:noFill/>
                </a:ln>
                <a:effectLst/>
                <a:ea typeface="SF Pro Display"/>
              </a:rPr>
              <a:t>：请求头，模拟浏览器请求，防止被识别为爬虫。</a:t>
            </a:r>
            <a:endParaRPr kumimoji="0" lang="zh-CN" altLang="zh-CN" sz="18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SF Pro Displa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Menlo"/>
              </a:rPr>
              <a:t>self.csv_header</a:t>
            </a:r>
            <a:r>
              <a:rPr kumimoji="0" lang="zh-CN" altLang="zh-CN" sz="1800" i="0" u="none" strike="noStrike" cap="none" normalizeH="0" baseline="0" dirty="0">
                <a:ln>
                  <a:noFill/>
                </a:ln>
                <a:effectLst/>
                <a:ea typeface="SF Pro Display"/>
              </a:rPr>
              <a:t>：CSV文件的表头。</a:t>
            </a:r>
            <a:endParaRPr kumimoji="0" lang="zh-CN" altLang="zh-CN" sz="18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SF Pro Displa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Menlo"/>
              </a:rPr>
              <a:t>self.max_page</a:t>
            </a:r>
            <a:r>
              <a:rPr kumimoji="0" lang="zh-CN" altLang="zh-CN" sz="1800" i="0" u="none" strike="noStrike" cap="none" normalizeH="0" baseline="0" dirty="0">
                <a:ln>
                  <a:noFill/>
                </a:ln>
                <a:effectLst/>
                <a:ea typeface="SF Pro Display"/>
              </a:rPr>
              <a:t>：最大页数，设置为70页。</a:t>
            </a:r>
            <a:endParaRPr kumimoji="0" lang="zh-CN" altLang="zh-CN" sz="18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SF Pro Displa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Menlo"/>
              </a:rPr>
              <a:t>self.category</a:t>
            </a:r>
            <a:r>
              <a:rPr kumimoji="0" lang="zh-CN" altLang="zh-CN" sz="1800" i="0" u="none" strike="noStrike" cap="none" normalizeH="0" baseline="0" dirty="0">
                <a:ln>
                  <a:noFill/>
                </a:ln>
                <a:effectLst/>
                <a:ea typeface="SF Pro Display"/>
              </a:rPr>
              <a:t>：应用类别ID。</a:t>
            </a:r>
            <a:endParaRPr kumimoji="0" lang="zh-CN" altLang="zh-CN" sz="18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SF Pro Displa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Menlo"/>
              </a:rPr>
              <a:t>self.queue</a:t>
            </a:r>
            <a:r>
              <a:rPr kumimoji="0" lang="zh-CN" altLang="zh-CN" sz="1800" i="0" u="none" strike="noStrike" cap="none" normalizeH="0" baseline="0" dirty="0">
                <a:ln>
                  <a:noFill/>
                </a:ln>
                <a:effectLst/>
                <a:ea typeface="SF Pro Display"/>
              </a:rPr>
              <a:t>：队列，用于存储抓取到的数据。</a:t>
            </a:r>
            <a:endParaRPr kumimoji="0" lang="zh-CN" altLang="zh-CN" sz="18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SF Pro Display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3076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142A3-998B-0DCB-ECEF-DA6A5197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爬取信息举例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051B11BE-2CED-FBFA-513E-13BF4348D706}"/>
                  </a:ext>
                </a:extLst>
              </p14:cNvPr>
              <p14:cNvContentPartPr/>
              <p14:nvPr/>
            </p14:nvContentPartPr>
            <p14:xfrm>
              <a:off x="2693670" y="2800150"/>
              <a:ext cx="5400" cy="36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051B11BE-2CED-FBFA-513E-13BF4348D7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7550" y="2794030"/>
                <a:ext cx="1764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C529B4B8-A8B4-B7F1-B38A-0FF97CACE6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ja-JP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922AE6F-502D-663F-0C70-7780769A2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77777"/>
            <a:ext cx="10198100" cy="335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94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50ABB-D0DD-5CD7-E7BD-85050EEC7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爬取信息举例</a:t>
            </a:r>
            <a:endParaRPr kumimoji="1" lang="ja-JP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B42171-4C94-9AD8-D524-90C768B3152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38200" y="1777777"/>
            <a:ext cx="5780686" cy="4284663"/>
          </a:xfrm>
        </p:spPr>
      </p:pic>
    </p:spTree>
    <p:extLst>
      <p:ext uri="{BB962C8B-B14F-4D97-AF65-F5344CB8AC3E}">
        <p14:creationId xmlns:p14="http://schemas.microsoft.com/office/powerpoint/2010/main" val="826116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66AEBC-30D0-5A45-168D-9A05C2D4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chemeClr val="tx1"/>
                </a:solidFill>
                <a:effectLst/>
                <a:latin typeface="SF Pro Display"/>
              </a:rPr>
              <a:t>数据清洗方法</a:t>
            </a:r>
            <a:br>
              <a:rPr lang="zh-CN" altLang="en-US" b="1" i="0" dirty="0">
                <a:solidFill>
                  <a:srgbClr val="222222"/>
                </a:solidFill>
                <a:effectLst/>
                <a:latin typeface="SF Pro Display"/>
              </a:rPr>
            </a:br>
            <a:endParaRPr kumimoji="1" lang="ja-JP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C3EA6D7-39F3-F18F-6D9E-443AF6DE596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16069" y="1397451"/>
            <a:ext cx="7072950" cy="35629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D31453F-B60C-62A0-198F-A89813F2463D}"/>
              </a:ext>
            </a:extLst>
          </p:cNvPr>
          <p:cNvSpPr txBox="1"/>
          <p:nvPr/>
        </p:nvSpPr>
        <p:spPr>
          <a:xfrm>
            <a:off x="838200" y="1909720"/>
            <a:ext cx="26251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Menlo"/>
              </a:rPr>
              <a:t>clean_data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ea typeface="SF Pro Display"/>
              </a:rPr>
              <a:t>方法用于提取数据并放入队列中。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ea typeface="SF Pro Displa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SF Pro Display"/>
              </a:rPr>
              <a:t>从每个应用的字典中提取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Menlo"/>
              </a:rPr>
              <a:t>appId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ea typeface="SF Pro Display"/>
              </a:rPr>
              <a:t>、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Menlo"/>
              </a:rPr>
              <a:t>displayName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ea typeface="SF Pro Display"/>
              </a:rPr>
              <a:t>，并生成下载链接，然后将其放入队列。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ea typeface="SF Pro Displa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8651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F608A-77CB-C385-9EBC-27D60795F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4591"/>
            <a:ext cx="10515600" cy="143186"/>
          </a:xfrm>
        </p:spPr>
        <p:txBody>
          <a:bodyPr/>
          <a:lstStyle/>
          <a:p>
            <a:r>
              <a:rPr lang="zh-CN" altLang="en-US" i="0" dirty="0">
                <a:solidFill>
                  <a:schemeClr val="tx1"/>
                </a:solidFill>
                <a:effectLst/>
                <a:latin typeface="+mn-lt"/>
              </a:rPr>
              <a:t>请求方法                       </a:t>
            </a:r>
            <a:r>
              <a:rPr lang="zh-CN" altLang="en-US" sz="4400" i="0" dirty="0">
                <a:effectLst/>
                <a:latin typeface="Proxima Nova" panose="02010600030101010101" charset="0"/>
              </a:rPr>
              <a:t>失败重试方法</a:t>
            </a:r>
            <a:br>
              <a:rPr lang="zh-CN" altLang="en-US" sz="4400" i="0" dirty="0">
                <a:effectLst/>
                <a:latin typeface="Proxima Nova" panose="02010600030101010101" charset="0"/>
              </a:rPr>
            </a:br>
            <a:br>
              <a:rPr lang="zh-CN" altLang="en-US" dirty="0"/>
            </a:br>
            <a:br>
              <a:rPr kumimoji="1" lang="ja-JP" altLang="en-US" dirty="0"/>
            </a:br>
            <a:r>
              <a:rPr lang="zh-CN" altLang="en-US" i="0" dirty="0">
                <a:solidFill>
                  <a:schemeClr val="tx1"/>
                </a:solidFill>
                <a:effectLst/>
                <a:latin typeface="+mn-lt"/>
              </a:rPr>
              <a:t>                      </a:t>
            </a:r>
            <a:br>
              <a:rPr lang="zh-CN" altLang="en-US" b="1" i="0" dirty="0">
                <a:solidFill>
                  <a:srgbClr val="222222"/>
                </a:solidFill>
                <a:effectLst/>
                <a:latin typeface="SF Pro Display"/>
              </a:rPr>
            </a:br>
            <a:endParaRPr kumimoji="1" lang="ja-JP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14115C-8BF9-0D2A-063E-DBBCE0679E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3429000"/>
            <a:ext cx="4531534" cy="269398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Menlo"/>
              </a:rPr>
              <a:t>request</a:t>
            </a:r>
            <a: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ea typeface="SF Pro Display"/>
              </a:rPr>
              <a:t>方法用于发起HTTP GET请求，获取指定页数的应用列表。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ea typeface="SF Pro Displa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SF Pro Display"/>
              </a:rPr>
              <a:t>参数包括页码、类别ID和每页的应用数量。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7A501B-0DBB-0C4A-62E2-678496705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01" y="1357518"/>
            <a:ext cx="4653433" cy="18469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07EE7D-2864-D40D-28BB-0689F2C7A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851" y="1098999"/>
            <a:ext cx="5109848" cy="269398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68868DB-CEB7-0839-5ACA-9A06EB4C0206}"/>
              </a:ext>
            </a:extLst>
          </p:cNvPr>
          <p:cNvSpPr txBox="1"/>
          <p:nvPr/>
        </p:nvSpPr>
        <p:spPr>
          <a:xfrm>
            <a:off x="6263235" y="3968552"/>
            <a:ext cx="509056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Menlo"/>
              </a:rPr>
              <a:t>spider_by_page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ea typeface="SF Pro Display"/>
              </a:rPr>
              <a:t>方法用于在请求失败时重新爬取指定页数，最多重试3次。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ea typeface="SF Pro Displa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SF Pro Display"/>
              </a:rPr>
              <a:t>如果请求成功并且数据不为空，则调用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Menlo"/>
              </a:rPr>
              <a:t>clean_data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ea typeface="SF Pro Display"/>
              </a:rPr>
              <a:t>方法处理数据。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ea typeface="SF Pro Display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03327486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">
  <a:themeElements>
    <a:clrScheme name="TM78504181">
      <a:dk1>
        <a:srgbClr val="000000"/>
      </a:dk1>
      <a:lt1>
        <a:srgbClr val="FFFFFF"/>
      </a:lt1>
      <a:dk2>
        <a:srgbClr val="FFF8F4"/>
      </a:dk2>
      <a:lt2>
        <a:srgbClr val="E8E8E8"/>
      </a:lt2>
      <a:accent1>
        <a:srgbClr val="EE7660"/>
      </a:accent1>
      <a:accent2>
        <a:srgbClr val="4D90EF"/>
      </a:accent2>
      <a:accent3>
        <a:srgbClr val="5B5160"/>
      </a:accent3>
      <a:accent4>
        <a:srgbClr val="2BC2B4"/>
      </a:accent4>
      <a:accent5>
        <a:srgbClr val="C097F8"/>
      </a:accent5>
      <a:accent6>
        <a:srgbClr val="FF9413"/>
      </a:accent6>
      <a:hlink>
        <a:srgbClr val="467886"/>
      </a:hlink>
      <a:folHlink>
        <a:srgbClr val="96607D"/>
      </a:folHlink>
    </a:clrScheme>
    <a:fontScheme name="Custom 49">
      <a:majorFont>
        <a:latin typeface="Microsoft YaHei UI"/>
        <a:ea typeface="Microsoft YaHei UI"/>
        <a:cs typeface=""/>
      </a:majorFont>
      <a:minorFont>
        <a:latin typeface="Microsoft YaHei UI Light"/>
        <a:ea typeface="Microsoft YaHei UI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2344883_TF78504181_Win32.potx" id="{D74ED88D-BE59-4E33-9B75-AC9C4C1C1D9E}" vid="{B44A1059-95CD-452C-B37C-186B0B79707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 panose="020F0302020204030204"/>
        <a:ea typeface=""/>
        <a:cs typeface=""/>
        <a:font script="Jpan" typeface="游ゴシック Light"/>
        <a:font script="Hang" typeface="맑은 고딕"/>
        <a:font script="Hans" typeface="Microsoft YaHei UI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0F0502020204030204"/>
        <a:ea typeface=""/>
        <a:cs typeface="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Microsoft YaHei UI" panose="02110004020202020204"/>
        <a:ea typeface=""/>
        <a:cs typeface=""/>
        <a:font script="Jpan" typeface="游ゴシック Light"/>
        <a:font script="Hang" typeface="맑은 고딕"/>
        <a:font script="Hans" typeface="Microsoft YaHei U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110004020202020204"/>
        <a:ea typeface=""/>
        <a:cs typeface="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BC90B52-91C7-4BE9-8AE0-180FFFE110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60708A-6461-4D7F-883F-7E25D731D3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30005B-6102-4F3C-A26F-485DF1BF971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形状​​演示文稿</Template>
  <TotalTime>30</TotalTime>
  <Words>1128</Words>
  <Application>Microsoft Office PowerPoint</Application>
  <PresentationFormat>宽屏</PresentationFormat>
  <Paragraphs>79</Paragraphs>
  <Slides>18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Arial Unicode MS</vt:lpstr>
      <vt:lpstr>Microsoft YaHei UI</vt:lpstr>
      <vt:lpstr>Microsoft YaHei UI Light</vt:lpstr>
      <vt:lpstr>SF Pro Display</vt:lpstr>
      <vt:lpstr>Arial</vt:lpstr>
      <vt:lpstr>Proxima Nova</vt:lpstr>
      <vt:lpstr>自定义</vt:lpstr>
      <vt:lpstr>小米应用商城网站爬虫</vt:lpstr>
      <vt:lpstr>项目背景介绍​​</vt:lpstr>
      <vt:lpstr>爬虫目的</vt:lpstr>
      <vt:lpstr>代码解析</vt:lpstr>
      <vt:lpstr>类定义</vt:lpstr>
      <vt:lpstr>爬取信息举例</vt:lpstr>
      <vt:lpstr>爬取信息举例</vt:lpstr>
      <vt:lpstr>数据清洗方法 </vt:lpstr>
      <vt:lpstr>请求方法                       失败重试方法                          </vt:lpstr>
      <vt:lpstr>运行方法 </vt:lpstr>
      <vt:lpstr>爬取结果展示</vt:lpstr>
      <vt:lpstr>数据分析</vt:lpstr>
      <vt:lpstr>PowerPoint 演示文稿</vt:lpstr>
      <vt:lpstr>PowerPoint 演示文稿</vt:lpstr>
      <vt:lpstr>PowerPoint 演示文稿</vt:lpstr>
      <vt:lpstr>应用拓展</vt:lpstr>
      <vt:lpstr>总结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ZiBao Wei</dc:creator>
  <cp:lastModifiedBy>Jeremy Chan</cp:lastModifiedBy>
  <cp:revision>2</cp:revision>
  <dcterms:created xsi:type="dcterms:W3CDTF">2024-06-13T10:56:18Z</dcterms:created>
  <dcterms:modified xsi:type="dcterms:W3CDTF">2024-06-13T11:27:45Z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